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815" r:id="rId2"/>
    <p:sldId id="327" r:id="rId3"/>
    <p:sldId id="3818" r:id="rId4"/>
    <p:sldId id="330" r:id="rId5"/>
    <p:sldId id="3817" r:id="rId6"/>
    <p:sldId id="3759" r:id="rId7"/>
    <p:sldId id="3816" r:id="rId8"/>
    <p:sldId id="339" r:id="rId9"/>
    <p:sldId id="286" r:id="rId10"/>
    <p:sldId id="341" r:id="rId11"/>
    <p:sldId id="3859" r:id="rId12"/>
    <p:sldId id="3858" r:id="rId13"/>
    <p:sldId id="3821" r:id="rId14"/>
  </p:sldIdLst>
  <p:sldSz cx="12192000" cy="6858000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ktioner" id="{0332FA32-E790-4CD3-86B6-B248B4EADE8B}">
          <p14:sldIdLst/>
        </p14:section>
        <p14:section name="Presentation" id="{D5E1A158-0AD3-4DBA-A271-E8769C15B89D}">
          <p14:sldIdLst>
            <p14:sldId id="3815"/>
            <p14:sldId id="327"/>
            <p14:sldId id="3818"/>
            <p14:sldId id="330"/>
            <p14:sldId id="3817"/>
            <p14:sldId id="3759"/>
            <p14:sldId id="3816"/>
            <p14:sldId id="339"/>
            <p14:sldId id="286"/>
            <p14:sldId id="341"/>
            <p14:sldId id="3859"/>
            <p14:sldId id="3858"/>
            <p14:sldId id="382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 Simon" initials="JS" lastIdx="13" clrIdx="0">
    <p:extLst>
      <p:ext uri="{19B8F6BF-5375-455C-9EA6-DF929625EA0E}">
        <p15:presenceInfo xmlns:p15="http://schemas.microsoft.com/office/powerpoint/2012/main" userId="S::johan.simon@svt.se::a78a5998-dadb-4455-8310-c068840fa83c" providerId="AD"/>
      </p:ext>
    </p:extLst>
  </p:cmAuthor>
  <p:cmAuthor id="2" name="Carolina Bjurlefors" initials="CB" lastIdx="10" clrIdx="1">
    <p:extLst>
      <p:ext uri="{19B8F6BF-5375-455C-9EA6-DF929625EA0E}">
        <p15:presenceInfo xmlns:p15="http://schemas.microsoft.com/office/powerpoint/2012/main" userId="S::carolina@rehngruppen.se::d3a9b529-2d61-408e-bfb3-93ab56c1a8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ABBA3-B1BD-4163-8859-EA07437F4574}" v="3" dt="2022-05-18T07:15:27.867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3767" autoAdjust="0"/>
  </p:normalViewPr>
  <p:slideViewPr>
    <p:cSldViewPr snapToGrid="0">
      <p:cViewPr varScale="1">
        <p:scale>
          <a:sx n="93" d="100"/>
          <a:sy n="93" d="100"/>
        </p:scale>
        <p:origin x="13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348760662435773E-2"/>
          <c:y val="3.9652334021951868E-2"/>
          <c:w val="0.92359036511247838"/>
          <c:h val="0.825622985873035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Veckoräckvidd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Blad1!$A$2:$A$10</c:f>
              <c:strCache>
                <c:ptCount val="9"/>
                <c:pt idx="0">
                  <c:v>SVT</c:v>
                </c:pt>
                <c:pt idx="1">
                  <c:v>SR</c:v>
                </c:pt>
                <c:pt idx="2">
                  <c:v>Youtube</c:v>
                </c:pt>
                <c:pt idx="3">
                  <c:v>TV4</c:v>
                </c:pt>
                <c:pt idx="4">
                  <c:v>Netflix</c:v>
                </c:pt>
                <c:pt idx="5">
                  <c:v>Kanal 5</c:v>
                </c:pt>
                <c:pt idx="6">
                  <c:v>TV4 Play</c:v>
                </c:pt>
                <c:pt idx="7">
                  <c:v>Viaplay</c:v>
                </c:pt>
                <c:pt idx="8">
                  <c:v>Disney+</c:v>
                </c:pt>
              </c:strCache>
            </c:strRef>
          </c:cat>
          <c:val>
            <c:numRef>
              <c:f>Blad1!$B$2:$B$10</c:f>
              <c:numCache>
                <c:formatCode>General</c:formatCode>
                <c:ptCount val="9"/>
                <c:pt idx="0">
                  <c:v>85</c:v>
                </c:pt>
                <c:pt idx="1">
                  <c:v>75</c:v>
                </c:pt>
                <c:pt idx="2">
                  <c:v>67</c:v>
                </c:pt>
                <c:pt idx="3">
                  <c:v>61</c:v>
                </c:pt>
                <c:pt idx="4">
                  <c:v>49</c:v>
                </c:pt>
                <c:pt idx="5">
                  <c:v>36</c:v>
                </c:pt>
                <c:pt idx="6">
                  <c:v>26</c:v>
                </c:pt>
                <c:pt idx="7">
                  <c:v>21</c:v>
                </c:pt>
                <c:pt idx="8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D-463A-B330-1A94D880A4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7691408"/>
        <c:axId val="867692064"/>
      </c:barChart>
      <c:catAx>
        <c:axId val="86769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67692064"/>
        <c:crosses val="autoZero"/>
        <c:auto val="1"/>
        <c:lblAlgn val="ctr"/>
        <c:lblOffset val="100"/>
        <c:noMultiLvlLbl val="0"/>
      </c:catAx>
      <c:valAx>
        <c:axId val="86769206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67691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C96ED4D-9974-4266-9636-7DF9434CB37C}" type="datetimeFigureOut">
              <a:rPr lang="sv-SE" smtClean="0"/>
              <a:t>2022-05-18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7592141-416E-49B0-82D1-A68B9C506992}" type="datetimeFigureOut">
              <a:rPr lang="sv-SE" smtClean="0"/>
              <a:t>2022-05-18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9307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7200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3722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929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- Samhällskriser, där public service både kan ha en formell och informell roll, kan vara så mycket mer än krig. Vi ser att vårt säkerhets- och beredskapsuppdrag sträcker sig över en lång rad scenarios. Det kan handla om terrordåd, pandemier, naturkatastrofer likt bränder, krig på annat territorium eller andra typer av nationella säkerhetslägen.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EAC6E-0E05-4EED-B0D0-E45A276041C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6275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- Samhällskriser, där public service både kan ha en formell och informell roll, kan vara så mycket mer än krig. Vi ser att vårt säkerhets- och beredskapsuppdrag sträcker sig över en lång rad scenarios. Det kan handla om terrordåd, pandemier, naturkatastrofer likt bränder, krig på annat territorium eller andra typer av nationella säkerhetslägen.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EAC6E-0E05-4EED-B0D0-E45A276041C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5047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- 70% av befolkningen använder </a:t>
            </a:r>
            <a:r>
              <a:rPr lang="sv-SE" err="1"/>
              <a:t>svt:s</a:t>
            </a:r>
            <a:r>
              <a:rPr lang="sv-SE"/>
              <a:t> digitala tjänster varje vecka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1123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turk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B7139B-700E-4524-931C-74E37E990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636838"/>
            <a:ext cx="10837862" cy="1154112"/>
          </a:xfrm>
        </p:spPr>
        <p:txBody>
          <a:bodyPr/>
          <a:lstStyle>
            <a:lvl1pPr algn="ctr">
              <a:defRPr sz="7200" spc="-2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7C5A983-CAD2-4120-9213-94BBE9787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558366"/>
            <a:ext cx="2743200" cy="338571"/>
          </a:xfrm>
        </p:spPr>
        <p:txBody>
          <a:bodyPr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AFD4395-7708-4948-8122-5ECBA3890504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658813" y="4487697"/>
            <a:ext cx="10837862" cy="575622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all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pic>
        <p:nvPicPr>
          <p:cNvPr id="11" name="Bildobjekt 10" descr="En bild som visar ritning&#10;&#10;Automatiskt genererad beskrivning">
            <a:extLst>
              <a:ext uri="{FF2B5EF4-FFF2-40B4-BE49-F238E27FC236}">
                <a16:creationId xmlns:a16="http://schemas.microsoft.com/office/drawing/2014/main" id="{9C5A5BD9-96A5-446D-BA91-F0571F867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860156" y="6189663"/>
            <a:ext cx="471688" cy="261626"/>
          </a:xfrm>
          <a:prstGeom prst="rect">
            <a:avLst/>
          </a:prstGeom>
        </p:spPr>
      </p:pic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FDD4331A-9BA0-4524-9D9D-BBB4C3F44935}"/>
              </a:ext>
            </a:extLst>
          </p:cNvPr>
          <p:cNvCxnSpPr>
            <a:cxnSpLocks/>
          </p:cNvCxnSpPr>
          <p:nvPr userDrawn="1"/>
        </p:nvCxnSpPr>
        <p:spPr>
          <a:xfrm>
            <a:off x="5671752" y="3945031"/>
            <a:ext cx="843348" cy="0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78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p turkos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34CB9E-2E0E-4FCE-AA45-E7688FF29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5425" y="1780007"/>
            <a:ext cx="9201150" cy="3039643"/>
          </a:xfrm>
        </p:spPr>
        <p:txBody>
          <a:bodyPr anchor="ctr"/>
          <a:lstStyle>
            <a:lvl1pPr algn="ctr">
              <a:lnSpc>
                <a:spcPct val="110000"/>
              </a:lnSpc>
              <a:defRPr sz="4800" spc="-100" baseline="0"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4F3327A-942E-47AA-89B0-B5AA11AF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2019-12-19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008F03-3B4A-4E61-AAC9-F7D60359F7B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F360759-EE8F-44E5-A3D1-64EBDDE6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736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p orange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34CB9E-2E0E-4FCE-AA45-E7688FF29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5425" y="1780007"/>
            <a:ext cx="9201150" cy="3039643"/>
          </a:xfrm>
        </p:spPr>
        <p:txBody>
          <a:bodyPr anchor="ctr"/>
          <a:lstStyle>
            <a:lvl1pPr algn="ctr">
              <a:lnSpc>
                <a:spcPct val="110000"/>
              </a:lnSpc>
              <a:defRPr sz="4800" spc="-100" baseline="0"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4F3327A-942E-47AA-89B0-B5AA11AF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2019-12-19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008F03-3B4A-4E61-AAC9-F7D60359F7B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F360759-EE8F-44E5-A3D1-64EBDDE6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2877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p lila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34CB9E-2E0E-4FCE-AA45-E7688FF29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5425" y="1780007"/>
            <a:ext cx="9201150" cy="3039643"/>
          </a:xfrm>
        </p:spPr>
        <p:txBody>
          <a:bodyPr anchor="ctr"/>
          <a:lstStyle>
            <a:lvl1pPr algn="ctr">
              <a:lnSpc>
                <a:spcPct val="110000"/>
              </a:lnSpc>
              <a:defRPr sz="4800" spc="-100" baseline="0"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4F3327A-942E-47AA-89B0-B5AA11AF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008F03-3B4A-4E61-AAC9-F7D60359F7B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F360759-EE8F-44E5-A3D1-64EBDDE6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0324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p grå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34CB9E-2E0E-4FCE-AA45-E7688FF29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5425" y="1780007"/>
            <a:ext cx="9201150" cy="3039643"/>
          </a:xfrm>
        </p:spPr>
        <p:txBody>
          <a:bodyPr anchor="ctr"/>
          <a:lstStyle>
            <a:lvl1pPr algn="ctr">
              <a:lnSpc>
                <a:spcPct val="110000"/>
              </a:lnSpc>
              <a:defRPr sz="4800" spc="-100" baseline="0"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4F3327A-942E-47AA-89B0-B5AA11AFF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008F03-3B4A-4E61-AAC9-F7D60359F7B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F360759-EE8F-44E5-A3D1-64EBDDE6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1144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Layout med text– Utfallande bild H">
    <p:bg>
      <p:bgPr>
        <a:solidFill>
          <a:srgbClr val="D2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1">
            <a:extLst>
              <a:ext uri="{FF2B5EF4-FFF2-40B4-BE49-F238E27FC236}">
                <a16:creationId xmlns:a16="http://schemas.microsoft.com/office/drawing/2014/main" id="{A3AFC206-0D58-4C7E-BA12-3DC89444F062}"/>
              </a:ext>
            </a:extLst>
          </p:cNvPr>
          <p:cNvSpPr/>
          <p:nvPr userDrawn="1"/>
        </p:nvSpPr>
        <p:spPr>
          <a:xfrm>
            <a:off x="6252001" y="-1"/>
            <a:ext cx="5939999" cy="6857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AE556AD-1733-4F9B-ADA0-6CBE287FD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979953"/>
            <a:ext cx="5309026" cy="1113518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BCAA752-6705-47A0-B6D7-37AFF3E7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D8BBE6-5D81-4DEB-9BEF-B0B3D5CC4FA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58813" y="349012"/>
            <a:ext cx="5297913" cy="3060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2830C0E-A7B8-4951-A8C9-4A8D9A44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1" name="Platshållare för bild 20">
            <a:extLst>
              <a:ext uri="{FF2B5EF4-FFF2-40B4-BE49-F238E27FC236}">
                <a16:creationId xmlns:a16="http://schemas.microsoft.com/office/drawing/2014/main" id="{42BA6B0D-89A0-428F-B6D1-2DA532E85E0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52000" y="-1"/>
            <a:ext cx="5940000" cy="6857143"/>
          </a:xfrm>
          <a:custGeom>
            <a:avLst/>
            <a:gdLst>
              <a:gd name="connsiteX0" fmla="*/ 4975713 w 5940000"/>
              <a:gd name="connsiteY0" fmla="*/ 406893 h 6857143"/>
              <a:gd name="connsiteX1" fmla="*/ 5050160 w 5940000"/>
              <a:gd name="connsiteY1" fmla="*/ 606883 h 6857143"/>
              <a:gd name="connsiteX2" fmla="*/ 5093315 w 5940000"/>
              <a:gd name="connsiteY2" fmla="*/ 606883 h 6857143"/>
              <a:gd name="connsiteX3" fmla="*/ 5167762 w 5940000"/>
              <a:gd name="connsiteY3" fmla="*/ 406893 h 6857143"/>
              <a:gd name="connsiteX4" fmla="*/ 5124606 w 5940000"/>
              <a:gd name="connsiteY4" fmla="*/ 406893 h 6857143"/>
              <a:gd name="connsiteX5" fmla="*/ 5071738 w 5940000"/>
              <a:gd name="connsiteY5" fmla="*/ 548944 h 6857143"/>
              <a:gd name="connsiteX6" fmla="*/ 5018869 w 5940000"/>
              <a:gd name="connsiteY6" fmla="*/ 406893 h 6857143"/>
              <a:gd name="connsiteX7" fmla="*/ 4902546 w 5940000"/>
              <a:gd name="connsiteY7" fmla="*/ 403104 h 6857143"/>
              <a:gd name="connsiteX8" fmla="*/ 4840895 w 5940000"/>
              <a:gd name="connsiteY8" fmla="*/ 459936 h 6857143"/>
              <a:gd name="connsiteX9" fmla="*/ 4883818 w 5940000"/>
              <a:gd name="connsiteY9" fmla="*/ 516302 h 6857143"/>
              <a:gd name="connsiteX10" fmla="*/ 4905164 w 5940000"/>
              <a:gd name="connsiteY10" fmla="*/ 525453 h 6857143"/>
              <a:gd name="connsiteX11" fmla="*/ 4931278 w 5940000"/>
              <a:gd name="connsiteY11" fmla="*/ 550925 h 6857143"/>
              <a:gd name="connsiteX12" fmla="*/ 4901499 w 5940000"/>
              <a:gd name="connsiteY12" fmla="*/ 573250 h 6857143"/>
              <a:gd name="connsiteX13" fmla="*/ 4861659 w 5940000"/>
              <a:gd name="connsiteY13" fmla="*/ 549935 h 6857143"/>
              <a:gd name="connsiteX14" fmla="*/ 4830135 w 5940000"/>
              <a:gd name="connsiteY14" fmla="*/ 572784 h 6857143"/>
              <a:gd name="connsiteX15" fmla="*/ 4902663 w 5940000"/>
              <a:gd name="connsiteY15" fmla="*/ 610963 h 6857143"/>
              <a:gd name="connsiteX16" fmla="*/ 4971526 w 5940000"/>
              <a:gd name="connsiteY16" fmla="*/ 550343 h 6857143"/>
              <a:gd name="connsiteX17" fmla="*/ 4928545 w 5940000"/>
              <a:gd name="connsiteY17" fmla="*/ 494851 h 6857143"/>
              <a:gd name="connsiteX18" fmla="*/ 4904640 w 5940000"/>
              <a:gd name="connsiteY18" fmla="*/ 484184 h 6857143"/>
              <a:gd name="connsiteX19" fmla="*/ 4880852 w 5940000"/>
              <a:gd name="connsiteY19" fmla="*/ 460169 h 6857143"/>
              <a:gd name="connsiteX20" fmla="*/ 4903826 w 5940000"/>
              <a:gd name="connsiteY20" fmla="*/ 440759 h 6857143"/>
              <a:gd name="connsiteX21" fmla="*/ 4932558 w 5940000"/>
              <a:gd name="connsiteY21" fmla="*/ 455098 h 6857143"/>
              <a:gd name="connsiteX22" fmla="*/ 4962511 w 5940000"/>
              <a:gd name="connsiteY22" fmla="*/ 433298 h 6857143"/>
              <a:gd name="connsiteX23" fmla="*/ 4902546 w 5940000"/>
              <a:gd name="connsiteY23" fmla="*/ 403104 h 6857143"/>
              <a:gd name="connsiteX24" fmla="*/ 5188119 w 5940000"/>
              <a:gd name="connsiteY24" fmla="*/ 349012 h 6857143"/>
              <a:gd name="connsiteX25" fmla="*/ 5188119 w 5940000"/>
              <a:gd name="connsiteY25" fmla="*/ 536878 h 6857143"/>
              <a:gd name="connsiteX26" fmla="*/ 5192016 w 5940000"/>
              <a:gd name="connsiteY26" fmla="*/ 565614 h 6857143"/>
              <a:gd name="connsiteX27" fmla="*/ 5255471 w 5940000"/>
              <a:gd name="connsiteY27" fmla="*/ 611138 h 6857143"/>
              <a:gd name="connsiteX28" fmla="*/ 5301651 w 5940000"/>
              <a:gd name="connsiteY28" fmla="*/ 593418 h 6857143"/>
              <a:gd name="connsiteX29" fmla="*/ 5276467 w 5940000"/>
              <a:gd name="connsiteY29" fmla="*/ 564624 h 6857143"/>
              <a:gd name="connsiteX30" fmla="*/ 5255412 w 5940000"/>
              <a:gd name="connsiteY30" fmla="*/ 572609 h 6857143"/>
              <a:gd name="connsiteX31" fmla="*/ 5231450 w 5940000"/>
              <a:gd name="connsiteY31" fmla="*/ 556638 h 6857143"/>
              <a:gd name="connsiteX32" fmla="*/ 5228367 w 5940000"/>
              <a:gd name="connsiteY32" fmla="*/ 536936 h 6857143"/>
              <a:gd name="connsiteX33" fmla="*/ 5228367 w 5940000"/>
              <a:gd name="connsiteY33" fmla="*/ 446297 h 6857143"/>
              <a:gd name="connsiteX34" fmla="*/ 5275536 w 5940000"/>
              <a:gd name="connsiteY34" fmla="*/ 446297 h 6857143"/>
              <a:gd name="connsiteX35" fmla="*/ 5290193 w 5940000"/>
              <a:gd name="connsiteY35" fmla="*/ 406893 h 6857143"/>
              <a:gd name="connsiteX36" fmla="*/ 5228367 w 5940000"/>
              <a:gd name="connsiteY36" fmla="*/ 406893 h 6857143"/>
              <a:gd name="connsiteX37" fmla="*/ 5228367 w 5940000"/>
              <a:gd name="connsiteY37" fmla="*/ 349012 h 6857143"/>
              <a:gd name="connsiteX38" fmla="*/ 0 w 5940000"/>
              <a:gd name="connsiteY38" fmla="*/ 0 h 6857143"/>
              <a:gd name="connsiteX39" fmla="*/ 5940000 w 5940000"/>
              <a:gd name="connsiteY39" fmla="*/ 0 h 6857143"/>
              <a:gd name="connsiteX40" fmla="*/ 5940000 w 5940000"/>
              <a:gd name="connsiteY40" fmla="*/ 6857143 h 6857143"/>
              <a:gd name="connsiteX41" fmla="*/ 0 w 5940000"/>
              <a:gd name="connsiteY41" fmla="*/ 6857143 h 685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940000" h="6857143">
                <a:moveTo>
                  <a:pt x="4975713" y="406893"/>
                </a:moveTo>
                <a:lnTo>
                  <a:pt x="5050160" y="606883"/>
                </a:lnTo>
                <a:lnTo>
                  <a:pt x="5093315" y="606883"/>
                </a:lnTo>
                <a:lnTo>
                  <a:pt x="5167762" y="406893"/>
                </a:lnTo>
                <a:lnTo>
                  <a:pt x="5124606" y="406893"/>
                </a:lnTo>
                <a:lnTo>
                  <a:pt x="5071738" y="548944"/>
                </a:lnTo>
                <a:lnTo>
                  <a:pt x="5018869" y="406893"/>
                </a:lnTo>
                <a:close/>
                <a:moveTo>
                  <a:pt x="4902546" y="403104"/>
                </a:moveTo>
                <a:cubicBezTo>
                  <a:pt x="4870732" y="403104"/>
                  <a:pt x="4840895" y="423564"/>
                  <a:pt x="4840895" y="459936"/>
                </a:cubicBezTo>
                <a:cubicBezTo>
                  <a:pt x="4840895" y="485000"/>
                  <a:pt x="4855377" y="504119"/>
                  <a:pt x="4883818" y="516302"/>
                </a:cubicBezTo>
                <a:cubicBezTo>
                  <a:pt x="4893008" y="520265"/>
                  <a:pt x="4897021" y="521956"/>
                  <a:pt x="4905164" y="525453"/>
                </a:cubicBezTo>
                <a:cubicBezTo>
                  <a:pt x="4914644" y="529475"/>
                  <a:pt x="4931278" y="536237"/>
                  <a:pt x="4931278" y="550925"/>
                </a:cubicBezTo>
                <a:cubicBezTo>
                  <a:pt x="4931278" y="564973"/>
                  <a:pt x="4917668" y="573250"/>
                  <a:pt x="4901499" y="573250"/>
                </a:cubicBezTo>
                <a:cubicBezTo>
                  <a:pt x="4888006" y="573250"/>
                  <a:pt x="4873873" y="564973"/>
                  <a:pt x="4861659" y="549935"/>
                </a:cubicBezTo>
                <a:lnTo>
                  <a:pt x="4830135" y="572784"/>
                </a:lnTo>
                <a:cubicBezTo>
                  <a:pt x="4845373" y="594584"/>
                  <a:pt x="4871546" y="610963"/>
                  <a:pt x="4902663" y="610963"/>
                </a:cubicBezTo>
                <a:cubicBezTo>
                  <a:pt x="4941340" y="610963"/>
                  <a:pt x="4971584" y="587006"/>
                  <a:pt x="4971526" y="550343"/>
                </a:cubicBezTo>
                <a:cubicBezTo>
                  <a:pt x="4971526" y="526327"/>
                  <a:pt x="4957451" y="508141"/>
                  <a:pt x="4928545" y="494851"/>
                </a:cubicBezTo>
                <a:cubicBezTo>
                  <a:pt x="4924531" y="492986"/>
                  <a:pt x="4907839" y="485525"/>
                  <a:pt x="4904640" y="484184"/>
                </a:cubicBezTo>
                <a:cubicBezTo>
                  <a:pt x="4888646" y="477423"/>
                  <a:pt x="4880852" y="469554"/>
                  <a:pt x="4880852" y="460169"/>
                </a:cubicBezTo>
                <a:cubicBezTo>
                  <a:pt x="4880852" y="447579"/>
                  <a:pt x="4891670" y="440759"/>
                  <a:pt x="4903826" y="440759"/>
                </a:cubicBezTo>
                <a:cubicBezTo>
                  <a:pt x="4914179" y="440759"/>
                  <a:pt x="4923543" y="445480"/>
                  <a:pt x="4932558" y="455098"/>
                </a:cubicBezTo>
                <a:lnTo>
                  <a:pt x="4962511" y="433298"/>
                </a:lnTo>
                <a:cubicBezTo>
                  <a:pt x="4949890" y="414645"/>
                  <a:pt x="4927032" y="403104"/>
                  <a:pt x="4902546" y="403104"/>
                </a:cubicBezTo>
                <a:close/>
                <a:moveTo>
                  <a:pt x="5188119" y="349012"/>
                </a:moveTo>
                <a:lnTo>
                  <a:pt x="5188119" y="536878"/>
                </a:lnTo>
                <a:cubicBezTo>
                  <a:pt x="5188119" y="545913"/>
                  <a:pt x="5188003" y="554481"/>
                  <a:pt x="5192016" y="565614"/>
                </a:cubicBezTo>
                <a:cubicBezTo>
                  <a:pt x="5203823" y="598256"/>
                  <a:pt x="5231566" y="611138"/>
                  <a:pt x="5255471" y="611138"/>
                </a:cubicBezTo>
                <a:cubicBezTo>
                  <a:pt x="5272454" y="611138"/>
                  <a:pt x="5289204" y="604668"/>
                  <a:pt x="5301651" y="593418"/>
                </a:cubicBezTo>
                <a:lnTo>
                  <a:pt x="5276467" y="564624"/>
                </a:lnTo>
                <a:cubicBezTo>
                  <a:pt x="5270302" y="569636"/>
                  <a:pt x="5262508" y="572609"/>
                  <a:pt x="5255412" y="572609"/>
                </a:cubicBezTo>
                <a:cubicBezTo>
                  <a:pt x="5245467" y="572609"/>
                  <a:pt x="5236045" y="566256"/>
                  <a:pt x="5231450" y="556638"/>
                </a:cubicBezTo>
                <a:cubicBezTo>
                  <a:pt x="5228716" y="550867"/>
                  <a:pt x="5228425" y="543231"/>
                  <a:pt x="5228367" y="536936"/>
                </a:cubicBezTo>
                <a:lnTo>
                  <a:pt x="5228367" y="446297"/>
                </a:lnTo>
                <a:lnTo>
                  <a:pt x="5275536" y="446297"/>
                </a:lnTo>
                <a:lnTo>
                  <a:pt x="5290193" y="406893"/>
                </a:lnTo>
                <a:lnTo>
                  <a:pt x="5228367" y="406893"/>
                </a:lnTo>
                <a:lnTo>
                  <a:pt x="5228367" y="349012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6857143"/>
                </a:lnTo>
                <a:lnTo>
                  <a:pt x="0" y="6857143"/>
                </a:lnTo>
                <a:close/>
              </a:path>
            </a:pathLst>
          </a:custGeom>
          <a:solidFill>
            <a:srgbClr val="ECF0F0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/>
              <a:t>Bild</a:t>
            </a:r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08CEEFE2-3AF7-4588-9F30-C4446C4E19FA}"/>
              </a:ext>
            </a:extLst>
          </p:cNvPr>
          <p:cNvCxnSpPr>
            <a:cxnSpLocks/>
          </p:cNvCxnSpPr>
          <p:nvPr userDrawn="1"/>
        </p:nvCxnSpPr>
        <p:spPr>
          <a:xfrm>
            <a:off x="661986" y="2237207"/>
            <a:ext cx="73104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DEABD5C6-DDE4-4DED-A0CD-9CF4DEF1D1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7226" y="2390191"/>
            <a:ext cx="5289600" cy="34518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</p:spTree>
    <p:extLst>
      <p:ext uri="{BB962C8B-B14F-4D97-AF65-F5344CB8AC3E}">
        <p14:creationId xmlns:p14="http://schemas.microsoft.com/office/powerpoint/2010/main" val="4065319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/2 Layout med rubrik – Utfallande bild V">
    <p:bg>
      <p:bgPr>
        <a:solidFill>
          <a:srgbClr val="D2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6DF4B77E-B817-4EEF-9135-A3E9ABCF10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-1"/>
            <a:ext cx="5940000" cy="6857143"/>
          </a:xfrm>
          <a:solidFill>
            <a:srgbClr val="ECF0F0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Publik" panose="00000500000000000000" pitchFamily="50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Publik" panose="00000500000000000000" pitchFamily="50" charset="0"/>
              <a:buNone/>
              <a:tabLst/>
              <a:defRPr/>
            </a:pPr>
            <a:r>
              <a:rPr lang="sv-SE"/>
              <a:t>Bild</a:t>
            </a:r>
          </a:p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BCAA752-6705-47A0-B6D7-37AFF3E7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2019-12-19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2830C0E-A7B8-4951-A8C9-4A8D9A44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A0885566-3468-499E-AED7-6F4BB88BB71E}"/>
              </a:ext>
            </a:extLst>
          </p:cNvPr>
          <p:cNvCxnSpPr>
            <a:cxnSpLocks/>
          </p:cNvCxnSpPr>
          <p:nvPr userDrawn="1"/>
        </p:nvCxnSpPr>
        <p:spPr>
          <a:xfrm>
            <a:off x="6249987" y="2237207"/>
            <a:ext cx="73104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FB2A62F-3323-4CD9-90B1-87E9CA85D9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9987" y="2384425"/>
            <a:ext cx="5224461" cy="3457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5B1B5309-AB52-475D-9B69-8603EFA1B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9988" y="979954"/>
            <a:ext cx="5278436" cy="1113518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018098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Layout – 2-spaltig text H">
    <p:bg>
      <p:bgPr>
        <a:solidFill>
          <a:srgbClr val="D2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1108F09A-2DED-468B-85FB-40AD8EF7D65F}"/>
              </a:ext>
            </a:extLst>
          </p:cNvPr>
          <p:cNvSpPr/>
          <p:nvPr userDrawn="1"/>
        </p:nvSpPr>
        <p:spPr>
          <a:xfrm>
            <a:off x="8124001" y="0"/>
            <a:ext cx="4068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035C0C60-7F80-4B28-A28A-D4D44EBEE0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000" y="0"/>
            <a:ext cx="4068000" cy="6858000"/>
          </a:xfrm>
          <a:custGeom>
            <a:avLst/>
            <a:gdLst>
              <a:gd name="connsiteX0" fmla="*/ 3103712 w 4068000"/>
              <a:gd name="connsiteY0" fmla="*/ 406766 h 6858000"/>
              <a:gd name="connsiteX1" fmla="*/ 3178158 w 4068000"/>
              <a:gd name="connsiteY1" fmla="*/ 606318 h 6858000"/>
              <a:gd name="connsiteX2" fmla="*/ 3221314 w 4068000"/>
              <a:gd name="connsiteY2" fmla="*/ 606318 h 6858000"/>
              <a:gd name="connsiteX3" fmla="*/ 3295761 w 4068000"/>
              <a:gd name="connsiteY3" fmla="*/ 406766 h 6858000"/>
              <a:gd name="connsiteX4" fmla="*/ 3252605 w 4068000"/>
              <a:gd name="connsiteY4" fmla="*/ 406766 h 6858000"/>
              <a:gd name="connsiteX5" fmla="*/ 3199736 w 4068000"/>
              <a:gd name="connsiteY5" fmla="*/ 548505 h 6858000"/>
              <a:gd name="connsiteX6" fmla="*/ 3146868 w 4068000"/>
              <a:gd name="connsiteY6" fmla="*/ 406766 h 6858000"/>
              <a:gd name="connsiteX7" fmla="*/ 3030546 w 4068000"/>
              <a:gd name="connsiteY7" fmla="*/ 402985 h 6858000"/>
              <a:gd name="connsiteX8" fmla="*/ 2968895 w 4068000"/>
              <a:gd name="connsiteY8" fmla="*/ 459692 h 6858000"/>
              <a:gd name="connsiteX9" fmla="*/ 3011818 w 4068000"/>
              <a:gd name="connsiteY9" fmla="*/ 515934 h 6858000"/>
              <a:gd name="connsiteX10" fmla="*/ 3033163 w 4068000"/>
              <a:gd name="connsiteY10" fmla="*/ 525066 h 6858000"/>
              <a:gd name="connsiteX11" fmla="*/ 3059277 w 4068000"/>
              <a:gd name="connsiteY11" fmla="*/ 550482 h 6858000"/>
              <a:gd name="connsiteX12" fmla="*/ 3029499 w 4068000"/>
              <a:gd name="connsiteY12" fmla="*/ 572758 h 6858000"/>
              <a:gd name="connsiteX13" fmla="*/ 2989658 w 4068000"/>
              <a:gd name="connsiteY13" fmla="*/ 549493 h 6858000"/>
              <a:gd name="connsiteX14" fmla="*/ 2958135 w 4068000"/>
              <a:gd name="connsiteY14" fmla="*/ 572293 h 6858000"/>
              <a:gd name="connsiteX15" fmla="*/ 3030662 w 4068000"/>
              <a:gd name="connsiteY15" fmla="*/ 610388 h 6858000"/>
              <a:gd name="connsiteX16" fmla="*/ 3099525 w 4068000"/>
              <a:gd name="connsiteY16" fmla="*/ 549901 h 6858000"/>
              <a:gd name="connsiteX17" fmla="*/ 3056544 w 4068000"/>
              <a:gd name="connsiteY17" fmla="*/ 494531 h 6858000"/>
              <a:gd name="connsiteX18" fmla="*/ 3032640 w 4068000"/>
              <a:gd name="connsiteY18" fmla="*/ 483887 h 6858000"/>
              <a:gd name="connsiteX19" fmla="*/ 3008852 w 4068000"/>
              <a:gd name="connsiteY19" fmla="*/ 459925 h 6858000"/>
              <a:gd name="connsiteX20" fmla="*/ 3031825 w 4068000"/>
              <a:gd name="connsiteY20" fmla="*/ 440557 h 6858000"/>
              <a:gd name="connsiteX21" fmla="*/ 3060557 w 4068000"/>
              <a:gd name="connsiteY21" fmla="*/ 454865 h 6858000"/>
              <a:gd name="connsiteX22" fmla="*/ 3090510 w 4068000"/>
              <a:gd name="connsiteY22" fmla="*/ 433113 h 6858000"/>
              <a:gd name="connsiteX23" fmla="*/ 3030546 w 4068000"/>
              <a:gd name="connsiteY23" fmla="*/ 402985 h 6858000"/>
              <a:gd name="connsiteX24" fmla="*/ 3316117 w 4068000"/>
              <a:gd name="connsiteY24" fmla="*/ 349012 h 6858000"/>
              <a:gd name="connsiteX25" fmla="*/ 3316117 w 4068000"/>
              <a:gd name="connsiteY25" fmla="*/ 536466 h 6858000"/>
              <a:gd name="connsiteX26" fmla="*/ 3320014 w 4068000"/>
              <a:gd name="connsiteY26" fmla="*/ 565140 h 6858000"/>
              <a:gd name="connsiteX27" fmla="*/ 3383468 w 4068000"/>
              <a:gd name="connsiteY27" fmla="*/ 610564 h 6858000"/>
              <a:gd name="connsiteX28" fmla="*/ 3429648 w 4068000"/>
              <a:gd name="connsiteY28" fmla="*/ 592882 h 6858000"/>
              <a:gd name="connsiteX29" fmla="*/ 3404464 w 4068000"/>
              <a:gd name="connsiteY29" fmla="*/ 564151 h 6858000"/>
              <a:gd name="connsiteX30" fmla="*/ 3383410 w 4068000"/>
              <a:gd name="connsiteY30" fmla="*/ 572119 h 6858000"/>
              <a:gd name="connsiteX31" fmla="*/ 3359448 w 4068000"/>
              <a:gd name="connsiteY31" fmla="*/ 556183 h 6858000"/>
              <a:gd name="connsiteX32" fmla="*/ 3356365 w 4068000"/>
              <a:gd name="connsiteY32" fmla="*/ 536524 h 6858000"/>
              <a:gd name="connsiteX33" fmla="*/ 3356365 w 4068000"/>
              <a:gd name="connsiteY33" fmla="*/ 446083 h 6858000"/>
              <a:gd name="connsiteX34" fmla="*/ 3403534 w 4068000"/>
              <a:gd name="connsiteY34" fmla="*/ 446083 h 6858000"/>
              <a:gd name="connsiteX35" fmla="*/ 3418190 w 4068000"/>
              <a:gd name="connsiteY35" fmla="*/ 406766 h 6858000"/>
              <a:gd name="connsiteX36" fmla="*/ 3356365 w 4068000"/>
              <a:gd name="connsiteY36" fmla="*/ 406766 h 6858000"/>
              <a:gd name="connsiteX37" fmla="*/ 3356365 w 4068000"/>
              <a:gd name="connsiteY37" fmla="*/ 349012 h 6858000"/>
              <a:gd name="connsiteX38" fmla="*/ 0 w 4068000"/>
              <a:gd name="connsiteY38" fmla="*/ 0 h 6858000"/>
              <a:gd name="connsiteX39" fmla="*/ 4068000 w 4068000"/>
              <a:gd name="connsiteY39" fmla="*/ 0 h 6858000"/>
              <a:gd name="connsiteX40" fmla="*/ 4068000 w 4068000"/>
              <a:gd name="connsiteY40" fmla="*/ 6858000 h 6858000"/>
              <a:gd name="connsiteX41" fmla="*/ 0 w 4068000"/>
              <a:gd name="connsiteY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068000" h="6858000">
                <a:moveTo>
                  <a:pt x="3103712" y="406766"/>
                </a:moveTo>
                <a:lnTo>
                  <a:pt x="3178158" y="606318"/>
                </a:lnTo>
                <a:lnTo>
                  <a:pt x="3221314" y="606318"/>
                </a:lnTo>
                <a:lnTo>
                  <a:pt x="3295761" y="406766"/>
                </a:lnTo>
                <a:lnTo>
                  <a:pt x="3252605" y="406766"/>
                </a:lnTo>
                <a:lnTo>
                  <a:pt x="3199736" y="548505"/>
                </a:lnTo>
                <a:lnTo>
                  <a:pt x="3146868" y="406766"/>
                </a:lnTo>
                <a:close/>
                <a:moveTo>
                  <a:pt x="3030546" y="402985"/>
                </a:moveTo>
                <a:cubicBezTo>
                  <a:pt x="2998732" y="402985"/>
                  <a:pt x="2968895" y="423400"/>
                  <a:pt x="2968895" y="459692"/>
                </a:cubicBezTo>
                <a:cubicBezTo>
                  <a:pt x="2968895" y="484702"/>
                  <a:pt x="2983377" y="503779"/>
                  <a:pt x="3011818" y="515934"/>
                </a:cubicBezTo>
                <a:cubicBezTo>
                  <a:pt x="3021007" y="519889"/>
                  <a:pt x="3025020" y="521576"/>
                  <a:pt x="3033163" y="525066"/>
                </a:cubicBezTo>
                <a:cubicBezTo>
                  <a:pt x="3042643" y="529079"/>
                  <a:pt x="3059277" y="535825"/>
                  <a:pt x="3059277" y="550482"/>
                </a:cubicBezTo>
                <a:cubicBezTo>
                  <a:pt x="3059277" y="564499"/>
                  <a:pt x="3045668" y="572758"/>
                  <a:pt x="3029499" y="572758"/>
                </a:cubicBezTo>
                <a:cubicBezTo>
                  <a:pt x="3016005" y="572758"/>
                  <a:pt x="3001872" y="564499"/>
                  <a:pt x="2989658" y="549493"/>
                </a:cubicBezTo>
                <a:lnTo>
                  <a:pt x="2958135" y="572293"/>
                </a:lnTo>
                <a:cubicBezTo>
                  <a:pt x="2973373" y="594045"/>
                  <a:pt x="2999546" y="610388"/>
                  <a:pt x="3030662" y="610388"/>
                </a:cubicBezTo>
                <a:cubicBezTo>
                  <a:pt x="3069339" y="610388"/>
                  <a:pt x="3099583" y="586484"/>
                  <a:pt x="3099525" y="549901"/>
                </a:cubicBezTo>
                <a:cubicBezTo>
                  <a:pt x="3099525" y="525938"/>
                  <a:pt x="3085450" y="507792"/>
                  <a:pt x="3056544" y="494531"/>
                </a:cubicBezTo>
                <a:cubicBezTo>
                  <a:pt x="3052531" y="492670"/>
                  <a:pt x="3035838" y="485225"/>
                  <a:pt x="3032640" y="483887"/>
                </a:cubicBezTo>
                <a:cubicBezTo>
                  <a:pt x="3016645" y="477141"/>
                  <a:pt x="3008852" y="469289"/>
                  <a:pt x="3008852" y="459925"/>
                </a:cubicBezTo>
                <a:cubicBezTo>
                  <a:pt x="3008852" y="447362"/>
                  <a:pt x="3019670" y="440557"/>
                  <a:pt x="3031825" y="440557"/>
                </a:cubicBezTo>
                <a:cubicBezTo>
                  <a:pt x="3042178" y="440557"/>
                  <a:pt x="3051542" y="445268"/>
                  <a:pt x="3060557" y="454865"/>
                </a:cubicBezTo>
                <a:lnTo>
                  <a:pt x="3090510" y="433113"/>
                </a:lnTo>
                <a:cubicBezTo>
                  <a:pt x="3077889" y="414501"/>
                  <a:pt x="3055032" y="402985"/>
                  <a:pt x="3030546" y="402985"/>
                </a:cubicBezTo>
                <a:close/>
                <a:moveTo>
                  <a:pt x="3316117" y="349012"/>
                </a:moveTo>
                <a:lnTo>
                  <a:pt x="3316117" y="536466"/>
                </a:lnTo>
                <a:cubicBezTo>
                  <a:pt x="3316117" y="545481"/>
                  <a:pt x="3316001" y="554031"/>
                  <a:pt x="3320014" y="565140"/>
                </a:cubicBezTo>
                <a:cubicBezTo>
                  <a:pt x="3331821" y="597710"/>
                  <a:pt x="3359564" y="610564"/>
                  <a:pt x="3383468" y="610564"/>
                </a:cubicBezTo>
                <a:cubicBezTo>
                  <a:pt x="3400451" y="610564"/>
                  <a:pt x="3417202" y="604108"/>
                  <a:pt x="3429648" y="592882"/>
                </a:cubicBezTo>
                <a:lnTo>
                  <a:pt x="3404464" y="564151"/>
                </a:lnTo>
                <a:cubicBezTo>
                  <a:pt x="3398299" y="569153"/>
                  <a:pt x="3390506" y="572119"/>
                  <a:pt x="3383410" y="572119"/>
                </a:cubicBezTo>
                <a:cubicBezTo>
                  <a:pt x="3373464" y="572119"/>
                  <a:pt x="3364042" y="565779"/>
                  <a:pt x="3359448" y="556183"/>
                </a:cubicBezTo>
                <a:cubicBezTo>
                  <a:pt x="3356714" y="550425"/>
                  <a:pt x="3356423" y="542806"/>
                  <a:pt x="3356365" y="536524"/>
                </a:cubicBezTo>
                <a:lnTo>
                  <a:pt x="3356365" y="446083"/>
                </a:lnTo>
                <a:lnTo>
                  <a:pt x="3403534" y="446083"/>
                </a:lnTo>
                <a:lnTo>
                  <a:pt x="3418190" y="406766"/>
                </a:lnTo>
                <a:lnTo>
                  <a:pt x="3356365" y="406766"/>
                </a:lnTo>
                <a:lnTo>
                  <a:pt x="3356365" y="349012"/>
                </a:lnTo>
                <a:close/>
                <a:moveTo>
                  <a:pt x="0" y="0"/>
                </a:moveTo>
                <a:lnTo>
                  <a:pt x="4068000" y="0"/>
                </a:lnTo>
                <a:lnTo>
                  <a:pt x="406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CF0F0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Publik" panose="00000500000000000000" pitchFamily="50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Publik" panose="00000500000000000000" pitchFamily="50" charset="0"/>
              <a:buNone/>
              <a:tabLst/>
              <a:defRPr/>
            </a:pPr>
            <a:r>
              <a:rPr lang="sv-SE"/>
              <a:t>Bild</a:t>
            </a:r>
          </a:p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AE556AD-1733-4F9B-ADA0-6CBE287FD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979953"/>
            <a:ext cx="7224710" cy="1113518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BCAA752-6705-47A0-B6D7-37AFF3E7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2019-12-19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D8BBE6-5D81-4DEB-9BEF-B0B3D5CC4FA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58813" y="349012"/>
            <a:ext cx="7213597" cy="3060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D8636527-E6F3-40C4-B298-221F0F352194}"/>
              </a:ext>
            </a:extLst>
          </p:cNvPr>
          <p:cNvCxnSpPr>
            <a:cxnSpLocks/>
          </p:cNvCxnSpPr>
          <p:nvPr userDrawn="1"/>
        </p:nvCxnSpPr>
        <p:spPr>
          <a:xfrm>
            <a:off x="661987" y="2237207"/>
            <a:ext cx="73104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DCCE27B1-0BE5-4655-9399-F08D47EC19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7226" y="2390191"/>
            <a:ext cx="7215184" cy="30395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>
              <a:spcBef>
                <a:spcPts val="500"/>
              </a:spcBef>
              <a:defRPr sz="1800"/>
            </a:lvl1pPr>
            <a:lvl2pPr marL="720000">
              <a:defRPr/>
            </a:lvl2pPr>
            <a:lvl3pPr marL="1080000">
              <a:defRPr/>
            </a:lvl3pPr>
            <a:lvl4pPr marL="1332000">
              <a:defRPr/>
            </a:lvl4pPr>
            <a:lvl5pPr marL="1584000">
              <a:defRPr/>
            </a:lvl5pPr>
            <a:lvl6pPr marL="1872000">
              <a:defRPr/>
            </a:lvl6pPr>
            <a:lvl7pPr marL="2124000">
              <a:defRPr/>
            </a:lvl7pPr>
            <a:lvl8pPr marL="2376000">
              <a:defRPr/>
            </a:lvl8pPr>
            <a:lvl9pPr marL="2628000">
              <a:defRPr/>
            </a:lvl9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</p:spTree>
    <p:extLst>
      <p:ext uri="{BB962C8B-B14F-4D97-AF65-F5344CB8AC3E}">
        <p14:creationId xmlns:p14="http://schemas.microsoft.com/office/powerpoint/2010/main" val="383013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Layout – 2-spaltig text V">
    <p:bg>
      <p:bgPr>
        <a:solidFill>
          <a:srgbClr val="D2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6DF4B77E-B817-4EEF-9135-A3E9ABCF10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068762" cy="6858000"/>
          </a:xfrm>
          <a:solidFill>
            <a:srgbClr val="ECF0F0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Publik" panose="00000500000000000000" pitchFamily="50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Publik" panose="00000500000000000000" pitchFamily="50" charset="0"/>
              <a:buNone/>
              <a:tabLst/>
              <a:defRPr/>
            </a:pPr>
            <a:r>
              <a:rPr lang="sv-SE"/>
              <a:t>Bild</a:t>
            </a:r>
          </a:p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BCAA752-6705-47A0-B6D7-37AFF3E7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2019-12-19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2830C0E-A7B8-4951-A8C9-4A8D9A44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3">
            <a:extLst>
              <a:ext uri="{FF2B5EF4-FFF2-40B4-BE49-F238E27FC236}">
                <a16:creationId xmlns:a16="http://schemas.microsoft.com/office/drawing/2014/main" id="{99F73AE6-815C-460A-9DB5-494DF7C8540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4379912" y="349012"/>
            <a:ext cx="5841773" cy="3060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35753AA-6DA1-435C-BC9C-5250D9C14B77}"/>
              </a:ext>
            </a:extLst>
          </p:cNvPr>
          <p:cNvCxnSpPr>
            <a:cxnSpLocks/>
          </p:cNvCxnSpPr>
          <p:nvPr userDrawn="1"/>
        </p:nvCxnSpPr>
        <p:spPr>
          <a:xfrm>
            <a:off x="4379911" y="2237207"/>
            <a:ext cx="73104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ubrik 1">
            <a:extLst>
              <a:ext uri="{FF2B5EF4-FFF2-40B4-BE49-F238E27FC236}">
                <a16:creationId xmlns:a16="http://schemas.microsoft.com/office/drawing/2014/main" id="{59839F2C-C911-426F-9EAB-1DA657CB28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9620" y="979954"/>
            <a:ext cx="6389977" cy="1113518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222BFDFA-8122-48B1-9317-22935051DE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79914" y="2384426"/>
            <a:ext cx="6389685" cy="3019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>
              <a:spcBef>
                <a:spcPts val="500"/>
              </a:spcBef>
              <a:defRPr sz="1800"/>
            </a:lvl1pPr>
            <a:lvl2pPr marL="720000">
              <a:defRPr/>
            </a:lvl2pPr>
            <a:lvl3pPr marL="1080000">
              <a:defRPr/>
            </a:lvl3pPr>
            <a:lvl4pPr marL="1332000">
              <a:defRPr/>
            </a:lvl4pPr>
            <a:lvl5pPr marL="1584000">
              <a:defRPr/>
            </a:lvl5pPr>
            <a:lvl6pPr marL="1872000">
              <a:defRPr/>
            </a:lvl6pPr>
            <a:lvl7pPr marL="2124000">
              <a:defRPr/>
            </a:lvl7pPr>
            <a:lvl8pPr marL="2376000">
              <a:defRPr/>
            </a:lvl8pPr>
            <a:lvl9pPr marL="2628000">
              <a:defRPr/>
            </a:lvl9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</p:spTree>
    <p:extLst>
      <p:ext uri="{BB962C8B-B14F-4D97-AF65-F5344CB8AC3E}">
        <p14:creationId xmlns:p14="http://schemas.microsoft.com/office/powerpoint/2010/main" val="173037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Layout H">
    <p:bg>
      <p:bgPr>
        <a:solidFill>
          <a:srgbClr val="D2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04DC21EB-0CF8-44EE-9536-B1B1C63FEC78}"/>
              </a:ext>
            </a:extLst>
          </p:cNvPr>
          <p:cNvSpPr/>
          <p:nvPr userDrawn="1"/>
        </p:nvSpPr>
        <p:spPr>
          <a:xfrm>
            <a:off x="4056000" y="0"/>
            <a:ext cx="81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Platshållare för bild 17">
            <a:extLst>
              <a:ext uri="{FF2B5EF4-FFF2-40B4-BE49-F238E27FC236}">
                <a16:creationId xmlns:a16="http://schemas.microsoft.com/office/drawing/2014/main" id="{1F240295-6EEF-4F1D-83FD-CFAC3D7677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56000" y="0"/>
            <a:ext cx="8136000" cy="6858000"/>
          </a:xfrm>
          <a:custGeom>
            <a:avLst/>
            <a:gdLst>
              <a:gd name="connsiteX0" fmla="*/ 7171712 w 8136000"/>
              <a:gd name="connsiteY0" fmla="*/ 406766 h 6858000"/>
              <a:gd name="connsiteX1" fmla="*/ 7246158 w 8136000"/>
              <a:gd name="connsiteY1" fmla="*/ 606318 h 6858000"/>
              <a:gd name="connsiteX2" fmla="*/ 7289314 w 8136000"/>
              <a:gd name="connsiteY2" fmla="*/ 606318 h 6858000"/>
              <a:gd name="connsiteX3" fmla="*/ 7363761 w 8136000"/>
              <a:gd name="connsiteY3" fmla="*/ 406766 h 6858000"/>
              <a:gd name="connsiteX4" fmla="*/ 7320605 w 8136000"/>
              <a:gd name="connsiteY4" fmla="*/ 406766 h 6858000"/>
              <a:gd name="connsiteX5" fmla="*/ 7267736 w 8136000"/>
              <a:gd name="connsiteY5" fmla="*/ 548505 h 6858000"/>
              <a:gd name="connsiteX6" fmla="*/ 7214868 w 8136000"/>
              <a:gd name="connsiteY6" fmla="*/ 406766 h 6858000"/>
              <a:gd name="connsiteX7" fmla="*/ 7098546 w 8136000"/>
              <a:gd name="connsiteY7" fmla="*/ 402985 h 6858000"/>
              <a:gd name="connsiteX8" fmla="*/ 7036895 w 8136000"/>
              <a:gd name="connsiteY8" fmla="*/ 459692 h 6858000"/>
              <a:gd name="connsiteX9" fmla="*/ 7079818 w 8136000"/>
              <a:gd name="connsiteY9" fmla="*/ 515934 h 6858000"/>
              <a:gd name="connsiteX10" fmla="*/ 7101163 w 8136000"/>
              <a:gd name="connsiteY10" fmla="*/ 525066 h 6858000"/>
              <a:gd name="connsiteX11" fmla="*/ 7127277 w 8136000"/>
              <a:gd name="connsiteY11" fmla="*/ 550482 h 6858000"/>
              <a:gd name="connsiteX12" fmla="*/ 7097499 w 8136000"/>
              <a:gd name="connsiteY12" fmla="*/ 572758 h 6858000"/>
              <a:gd name="connsiteX13" fmla="*/ 7057658 w 8136000"/>
              <a:gd name="connsiteY13" fmla="*/ 549493 h 6858000"/>
              <a:gd name="connsiteX14" fmla="*/ 7026135 w 8136000"/>
              <a:gd name="connsiteY14" fmla="*/ 572293 h 6858000"/>
              <a:gd name="connsiteX15" fmla="*/ 7098662 w 8136000"/>
              <a:gd name="connsiteY15" fmla="*/ 610388 h 6858000"/>
              <a:gd name="connsiteX16" fmla="*/ 7167525 w 8136000"/>
              <a:gd name="connsiteY16" fmla="*/ 549901 h 6858000"/>
              <a:gd name="connsiteX17" fmla="*/ 7124544 w 8136000"/>
              <a:gd name="connsiteY17" fmla="*/ 494531 h 6858000"/>
              <a:gd name="connsiteX18" fmla="*/ 7100640 w 8136000"/>
              <a:gd name="connsiteY18" fmla="*/ 483887 h 6858000"/>
              <a:gd name="connsiteX19" fmla="*/ 7076852 w 8136000"/>
              <a:gd name="connsiteY19" fmla="*/ 459925 h 6858000"/>
              <a:gd name="connsiteX20" fmla="*/ 7099825 w 8136000"/>
              <a:gd name="connsiteY20" fmla="*/ 440557 h 6858000"/>
              <a:gd name="connsiteX21" fmla="*/ 7128557 w 8136000"/>
              <a:gd name="connsiteY21" fmla="*/ 454865 h 6858000"/>
              <a:gd name="connsiteX22" fmla="*/ 7158510 w 8136000"/>
              <a:gd name="connsiteY22" fmla="*/ 433113 h 6858000"/>
              <a:gd name="connsiteX23" fmla="*/ 7098546 w 8136000"/>
              <a:gd name="connsiteY23" fmla="*/ 402985 h 6858000"/>
              <a:gd name="connsiteX24" fmla="*/ 7384117 w 8136000"/>
              <a:gd name="connsiteY24" fmla="*/ 349012 h 6858000"/>
              <a:gd name="connsiteX25" fmla="*/ 7384117 w 8136000"/>
              <a:gd name="connsiteY25" fmla="*/ 536466 h 6858000"/>
              <a:gd name="connsiteX26" fmla="*/ 7388014 w 8136000"/>
              <a:gd name="connsiteY26" fmla="*/ 565140 h 6858000"/>
              <a:gd name="connsiteX27" fmla="*/ 7451468 w 8136000"/>
              <a:gd name="connsiteY27" fmla="*/ 610564 h 6858000"/>
              <a:gd name="connsiteX28" fmla="*/ 7497648 w 8136000"/>
              <a:gd name="connsiteY28" fmla="*/ 592882 h 6858000"/>
              <a:gd name="connsiteX29" fmla="*/ 7472464 w 8136000"/>
              <a:gd name="connsiteY29" fmla="*/ 564151 h 6858000"/>
              <a:gd name="connsiteX30" fmla="*/ 7451410 w 8136000"/>
              <a:gd name="connsiteY30" fmla="*/ 572119 h 6858000"/>
              <a:gd name="connsiteX31" fmla="*/ 7427448 w 8136000"/>
              <a:gd name="connsiteY31" fmla="*/ 556183 h 6858000"/>
              <a:gd name="connsiteX32" fmla="*/ 7424365 w 8136000"/>
              <a:gd name="connsiteY32" fmla="*/ 536524 h 6858000"/>
              <a:gd name="connsiteX33" fmla="*/ 7424365 w 8136000"/>
              <a:gd name="connsiteY33" fmla="*/ 446083 h 6858000"/>
              <a:gd name="connsiteX34" fmla="*/ 7471534 w 8136000"/>
              <a:gd name="connsiteY34" fmla="*/ 446083 h 6858000"/>
              <a:gd name="connsiteX35" fmla="*/ 7486190 w 8136000"/>
              <a:gd name="connsiteY35" fmla="*/ 406766 h 6858000"/>
              <a:gd name="connsiteX36" fmla="*/ 7424365 w 8136000"/>
              <a:gd name="connsiteY36" fmla="*/ 406766 h 6858000"/>
              <a:gd name="connsiteX37" fmla="*/ 7424365 w 8136000"/>
              <a:gd name="connsiteY37" fmla="*/ 349012 h 6858000"/>
              <a:gd name="connsiteX38" fmla="*/ 0 w 8136000"/>
              <a:gd name="connsiteY38" fmla="*/ 0 h 6858000"/>
              <a:gd name="connsiteX39" fmla="*/ 8136000 w 8136000"/>
              <a:gd name="connsiteY39" fmla="*/ 0 h 6858000"/>
              <a:gd name="connsiteX40" fmla="*/ 8136000 w 8136000"/>
              <a:gd name="connsiteY40" fmla="*/ 6858000 h 6858000"/>
              <a:gd name="connsiteX41" fmla="*/ 0 w 8136000"/>
              <a:gd name="connsiteY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136000" h="6858000">
                <a:moveTo>
                  <a:pt x="7171712" y="406766"/>
                </a:moveTo>
                <a:lnTo>
                  <a:pt x="7246158" y="606318"/>
                </a:lnTo>
                <a:lnTo>
                  <a:pt x="7289314" y="606318"/>
                </a:lnTo>
                <a:lnTo>
                  <a:pt x="7363761" y="406766"/>
                </a:lnTo>
                <a:lnTo>
                  <a:pt x="7320605" y="406766"/>
                </a:lnTo>
                <a:lnTo>
                  <a:pt x="7267736" y="548505"/>
                </a:lnTo>
                <a:lnTo>
                  <a:pt x="7214868" y="406766"/>
                </a:lnTo>
                <a:close/>
                <a:moveTo>
                  <a:pt x="7098546" y="402985"/>
                </a:moveTo>
                <a:cubicBezTo>
                  <a:pt x="7066732" y="402985"/>
                  <a:pt x="7036895" y="423400"/>
                  <a:pt x="7036895" y="459692"/>
                </a:cubicBezTo>
                <a:cubicBezTo>
                  <a:pt x="7036895" y="484702"/>
                  <a:pt x="7051377" y="503779"/>
                  <a:pt x="7079818" y="515934"/>
                </a:cubicBezTo>
                <a:cubicBezTo>
                  <a:pt x="7089007" y="519889"/>
                  <a:pt x="7093020" y="521576"/>
                  <a:pt x="7101163" y="525066"/>
                </a:cubicBezTo>
                <a:cubicBezTo>
                  <a:pt x="7110643" y="529079"/>
                  <a:pt x="7127277" y="535825"/>
                  <a:pt x="7127277" y="550482"/>
                </a:cubicBezTo>
                <a:cubicBezTo>
                  <a:pt x="7127277" y="564499"/>
                  <a:pt x="7113668" y="572758"/>
                  <a:pt x="7097499" y="572758"/>
                </a:cubicBezTo>
                <a:cubicBezTo>
                  <a:pt x="7084005" y="572758"/>
                  <a:pt x="7069872" y="564499"/>
                  <a:pt x="7057658" y="549493"/>
                </a:cubicBezTo>
                <a:lnTo>
                  <a:pt x="7026135" y="572293"/>
                </a:lnTo>
                <a:cubicBezTo>
                  <a:pt x="7041373" y="594045"/>
                  <a:pt x="7067546" y="610388"/>
                  <a:pt x="7098662" y="610388"/>
                </a:cubicBezTo>
                <a:cubicBezTo>
                  <a:pt x="7137339" y="610388"/>
                  <a:pt x="7167583" y="586484"/>
                  <a:pt x="7167525" y="549901"/>
                </a:cubicBezTo>
                <a:cubicBezTo>
                  <a:pt x="7167525" y="525938"/>
                  <a:pt x="7153450" y="507792"/>
                  <a:pt x="7124544" y="494531"/>
                </a:cubicBezTo>
                <a:cubicBezTo>
                  <a:pt x="7120531" y="492670"/>
                  <a:pt x="7103838" y="485225"/>
                  <a:pt x="7100640" y="483887"/>
                </a:cubicBezTo>
                <a:cubicBezTo>
                  <a:pt x="7084645" y="477141"/>
                  <a:pt x="7076852" y="469289"/>
                  <a:pt x="7076852" y="459925"/>
                </a:cubicBezTo>
                <a:cubicBezTo>
                  <a:pt x="7076852" y="447362"/>
                  <a:pt x="7087670" y="440557"/>
                  <a:pt x="7099825" y="440557"/>
                </a:cubicBezTo>
                <a:cubicBezTo>
                  <a:pt x="7110178" y="440557"/>
                  <a:pt x="7119542" y="445268"/>
                  <a:pt x="7128557" y="454865"/>
                </a:cubicBezTo>
                <a:lnTo>
                  <a:pt x="7158510" y="433113"/>
                </a:lnTo>
                <a:cubicBezTo>
                  <a:pt x="7145889" y="414501"/>
                  <a:pt x="7123032" y="402985"/>
                  <a:pt x="7098546" y="402985"/>
                </a:cubicBezTo>
                <a:close/>
                <a:moveTo>
                  <a:pt x="7384117" y="349012"/>
                </a:moveTo>
                <a:lnTo>
                  <a:pt x="7384117" y="536466"/>
                </a:lnTo>
                <a:cubicBezTo>
                  <a:pt x="7384117" y="545481"/>
                  <a:pt x="7384001" y="554031"/>
                  <a:pt x="7388014" y="565140"/>
                </a:cubicBezTo>
                <a:cubicBezTo>
                  <a:pt x="7399821" y="597710"/>
                  <a:pt x="7427564" y="610564"/>
                  <a:pt x="7451468" y="610564"/>
                </a:cubicBezTo>
                <a:cubicBezTo>
                  <a:pt x="7468451" y="610564"/>
                  <a:pt x="7485202" y="604108"/>
                  <a:pt x="7497648" y="592882"/>
                </a:cubicBezTo>
                <a:lnTo>
                  <a:pt x="7472464" y="564151"/>
                </a:lnTo>
                <a:cubicBezTo>
                  <a:pt x="7466299" y="569153"/>
                  <a:pt x="7458506" y="572119"/>
                  <a:pt x="7451410" y="572119"/>
                </a:cubicBezTo>
                <a:cubicBezTo>
                  <a:pt x="7441464" y="572119"/>
                  <a:pt x="7432042" y="565779"/>
                  <a:pt x="7427448" y="556183"/>
                </a:cubicBezTo>
                <a:cubicBezTo>
                  <a:pt x="7424714" y="550425"/>
                  <a:pt x="7424423" y="542806"/>
                  <a:pt x="7424365" y="536524"/>
                </a:cubicBezTo>
                <a:lnTo>
                  <a:pt x="7424365" y="446083"/>
                </a:lnTo>
                <a:lnTo>
                  <a:pt x="7471534" y="446083"/>
                </a:lnTo>
                <a:lnTo>
                  <a:pt x="7486190" y="406766"/>
                </a:lnTo>
                <a:lnTo>
                  <a:pt x="7424365" y="406766"/>
                </a:lnTo>
                <a:lnTo>
                  <a:pt x="7424365" y="349012"/>
                </a:lnTo>
                <a:close/>
                <a:moveTo>
                  <a:pt x="0" y="0"/>
                </a:moveTo>
                <a:lnTo>
                  <a:pt x="8136000" y="0"/>
                </a:lnTo>
                <a:lnTo>
                  <a:pt x="813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CF0F0"/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Publik" panose="00000500000000000000" pitchFamily="50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Publik" panose="00000500000000000000" pitchFamily="50" charset="0"/>
              <a:buNone/>
              <a:tabLst/>
              <a:defRPr/>
            </a:pPr>
            <a:r>
              <a:rPr lang="sv-SE"/>
              <a:t>Bild</a:t>
            </a:r>
          </a:p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AE556AD-1733-4F9B-ADA0-6CBE287FD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699" y="979954"/>
            <a:ext cx="3186114" cy="1113518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BCAA752-6705-47A0-B6D7-37AFF3E7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2019-12-19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D8BBE6-5D81-4DEB-9BEF-B0B3D5CC4FA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58813" y="349012"/>
            <a:ext cx="3176587" cy="3060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BAACB53-3FB0-4839-8E2B-D09FA1F80689}"/>
              </a:ext>
            </a:extLst>
          </p:cNvPr>
          <p:cNvCxnSpPr>
            <a:cxnSpLocks/>
          </p:cNvCxnSpPr>
          <p:nvPr userDrawn="1"/>
        </p:nvCxnSpPr>
        <p:spPr>
          <a:xfrm>
            <a:off x="661987" y="2237207"/>
            <a:ext cx="73104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DA413A9C-E4DF-4251-9738-BAA70F6433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7229" y="2390193"/>
            <a:ext cx="3176585" cy="27522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>
              <a:spcBef>
                <a:spcPts val="500"/>
              </a:spcBef>
              <a:defRPr sz="1800"/>
            </a:lvl1pPr>
            <a:lvl2pPr marL="720000">
              <a:defRPr/>
            </a:lvl2pPr>
            <a:lvl3pPr marL="1080000">
              <a:defRPr/>
            </a:lvl3pPr>
            <a:lvl4pPr marL="1332000">
              <a:defRPr/>
            </a:lvl4pPr>
            <a:lvl5pPr marL="1584000">
              <a:defRPr/>
            </a:lvl5pPr>
            <a:lvl6pPr marL="1872000">
              <a:defRPr/>
            </a:lvl6pPr>
            <a:lvl7pPr marL="2124000">
              <a:defRPr/>
            </a:lvl7pPr>
            <a:lvl8pPr marL="2376000">
              <a:defRPr/>
            </a:lvl8pPr>
            <a:lvl9pPr marL="2628000">
              <a:defRPr/>
            </a:lvl9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</p:spTree>
    <p:extLst>
      <p:ext uri="{BB962C8B-B14F-4D97-AF65-F5344CB8AC3E}">
        <p14:creationId xmlns:p14="http://schemas.microsoft.com/office/powerpoint/2010/main" val="1072603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grundsbild svart log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1AD2AAD2-E3C5-4A76-866C-885F4D8551C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FBB23AF-A4F0-4875-9E5C-14B0BB4F45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82135" y="349012"/>
            <a:ext cx="471688" cy="2623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5pPr marL="1463400" indent="0">
              <a:buNone/>
              <a:defRPr/>
            </a:lvl5pPr>
          </a:lstStyle>
          <a:p>
            <a:pPr lvl="4"/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5944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B7139B-700E-4524-931C-74E37E990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686050"/>
            <a:ext cx="10837862" cy="1104900"/>
          </a:xfrm>
        </p:spPr>
        <p:txBody>
          <a:bodyPr/>
          <a:lstStyle>
            <a:lvl1pPr algn="ctr">
              <a:defRPr sz="7200" spc="-2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7C5A983-CAD2-4120-9213-94BBE9787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558366"/>
            <a:ext cx="2743200" cy="338571"/>
          </a:xfrm>
        </p:spPr>
        <p:txBody>
          <a:bodyPr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AFD4395-7708-4948-8122-5ECBA3890504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658813" y="4487697"/>
            <a:ext cx="10837862" cy="575622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all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pic>
        <p:nvPicPr>
          <p:cNvPr id="11" name="Bildobjekt 10" descr="En bild som visar ritning&#10;&#10;Automatiskt genererad beskrivning">
            <a:extLst>
              <a:ext uri="{FF2B5EF4-FFF2-40B4-BE49-F238E27FC236}">
                <a16:creationId xmlns:a16="http://schemas.microsoft.com/office/drawing/2014/main" id="{9C5A5BD9-96A5-446D-BA91-F0571F867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860156" y="6189663"/>
            <a:ext cx="471688" cy="261626"/>
          </a:xfrm>
          <a:prstGeom prst="rect">
            <a:avLst/>
          </a:prstGeom>
        </p:spPr>
      </p:pic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FDD4331A-9BA0-4524-9D9D-BBB4C3F44935}"/>
              </a:ext>
            </a:extLst>
          </p:cNvPr>
          <p:cNvCxnSpPr>
            <a:cxnSpLocks/>
          </p:cNvCxnSpPr>
          <p:nvPr userDrawn="1"/>
        </p:nvCxnSpPr>
        <p:spPr>
          <a:xfrm>
            <a:off x="5671752" y="3945031"/>
            <a:ext cx="843348" cy="0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36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grundsbild/film svart log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113BCAF-6AD1-4C5F-8370-3C0DF92D633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-1" y="0"/>
            <a:ext cx="1219200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FBB23AF-A4F0-4875-9E5C-14B0BB4F45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82135" y="349012"/>
            <a:ext cx="471688" cy="2623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5pPr marL="1463400" indent="0">
              <a:buNone/>
              <a:defRPr/>
            </a:lvl5pPr>
          </a:lstStyle>
          <a:p>
            <a:pPr lvl="4"/>
            <a:r>
              <a:rPr lang="sv-SE"/>
              <a:t> 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893B9AF2-486B-4C78-A878-4310716C4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5425" y="1780007"/>
            <a:ext cx="9201150" cy="3039643"/>
          </a:xfrm>
        </p:spPr>
        <p:txBody>
          <a:bodyPr anchor="ctr"/>
          <a:lstStyle>
            <a:lvl1pPr algn="ctr">
              <a:lnSpc>
                <a:spcPct val="110000"/>
              </a:lnSpc>
              <a:defRPr sz="4800" spc="-100" baseline="0"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390349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grundsbild vit log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1EAE4A0D-701D-4785-9109-7AE3047FBE4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227712 w 12192000"/>
              <a:gd name="connsiteY0" fmla="*/ 406766 h 6858000"/>
              <a:gd name="connsiteX1" fmla="*/ 11302158 w 12192000"/>
              <a:gd name="connsiteY1" fmla="*/ 606318 h 6858000"/>
              <a:gd name="connsiteX2" fmla="*/ 11345314 w 12192000"/>
              <a:gd name="connsiteY2" fmla="*/ 606318 h 6858000"/>
              <a:gd name="connsiteX3" fmla="*/ 11419761 w 12192000"/>
              <a:gd name="connsiteY3" fmla="*/ 406766 h 6858000"/>
              <a:gd name="connsiteX4" fmla="*/ 11376605 w 12192000"/>
              <a:gd name="connsiteY4" fmla="*/ 406766 h 6858000"/>
              <a:gd name="connsiteX5" fmla="*/ 11323736 w 12192000"/>
              <a:gd name="connsiteY5" fmla="*/ 548505 h 6858000"/>
              <a:gd name="connsiteX6" fmla="*/ 11270868 w 12192000"/>
              <a:gd name="connsiteY6" fmla="*/ 406766 h 6858000"/>
              <a:gd name="connsiteX7" fmla="*/ 11154546 w 12192000"/>
              <a:gd name="connsiteY7" fmla="*/ 402985 h 6858000"/>
              <a:gd name="connsiteX8" fmla="*/ 11092895 w 12192000"/>
              <a:gd name="connsiteY8" fmla="*/ 459692 h 6858000"/>
              <a:gd name="connsiteX9" fmla="*/ 11135818 w 12192000"/>
              <a:gd name="connsiteY9" fmla="*/ 515934 h 6858000"/>
              <a:gd name="connsiteX10" fmla="*/ 11157163 w 12192000"/>
              <a:gd name="connsiteY10" fmla="*/ 525066 h 6858000"/>
              <a:gd name="connsiteX11" fmla="*/ 11183277 w 12192000"/>
              <a:gd name="connsiteY11" fmla="*/ 550482 h 6858000"/>
              <a:gd name="connsiteX12" fmla="*/ 11153499 w 12192000"/>
              <a:gd name="connsiteY12" fmla="*/ 572758 h 6858000"/>
              <a:gd name="connsiteX13" fmla="*/ 11113658 w 12192000"/>
              <a:gd name="connsiteY13" fmla="*/ 549493 h 6858000"/>
              <a:gd name="connsiteX14" fmla="*/ 11082135 w 12192000"/>
              <a:gd name="connsiteY14" fmla="*/ 572293 h 6858000"/>
              <a:gd name="connsiteX15" fmla="*/ 11154662 w 12192000"/>
              <a:gd name="connsiteY15" fmla="*/ 610388 h 6858000"/>
              <a:gd name="connsiteX16" fmla="*/ 11223525 w 12192000"/>
              <a:gd name="connsiteY16" fmla="*/ 549901 h 6858000"/>
              <a:gd name="connsiteX17" fmla="*/ 11180544 w 12192000"/>
              <a:gd name="connsiteY17" fmla="*/ 494531 h 6858000"/>
              <a:gd name="connsiteX18" fmla="*/ 11156640 w 12192000"/>
              <a:gd name="connsiteY18" fmla="*/ 483887 h 6858000"/>
              <a:gd name="connsiteX19" fmla="*/ 11132852 w 12192000"/>
              <a:gd name="connsiteY19" fmla="*/ 459925 h 6858000"/>
              <a:gd name="connsiteX20" fmla="*/ 11155825 w 12192000"/>
              <a:gd name="connsiteY20" fmla="*/ 440557 h 6858000"/>
              <a:gd name="connsiteX21" fmla="*/ 11184557 w 12192000"/>
              <a:gd name="connsiteY21" fmla="*/ 454865 h 6858000"/>
              <a:gd name="connsiteX22" fmla="*/ 11214510 w 12192000"/>
              <a:gd name="connsiteY22" fmla="*/ 433113 h 6858000"/>
              <a:gd name="connsiteX23" fmla="*/ 11154546 w 12192000"/>
              <a:gd name="connsiteY23" fmla="*/ 402985 h 6858000"/>
              <a:gd name="connsiteX24" fmla="*/ 11440117 w 12192000"/>
              <a:gd name="connsiteY24" fmla="*/ 349012 h 6858000"/>
              <a:gd name="connsiteX25" fmla="*/ 11440117 w 12192000"/>
              <a:gd name="connsiteY25" fmla="*/ 536466 h 6858000"/>
              <a:gd name="connsiteX26" fmla="*/ 11444014 w 12192000"/>
              <a:gd name="connsiteY26" fmla="*/ 565140 h 6858000"/>
              <a:gd name="connsiteX27" fmla="*/ 11507468 w 12192000"/>
              <a:gd name="connsiteY27" fmla="*/ 610564 h 6858000"/>
              <a:gd name="connsiteX28" fmla="*/ 11553648 w 12192000"/>
              <a:gd name="connsiteY28" fmla="*/ 592882 h 6858000"/>
              <a:gd name="connsiteX29" fmla="*/ 11528464 w 12192000"/>
              <a:gd name="connsiteY29" fmla="*/ 564151 h 6858000"/>
              <a:gd name="connsiteX30" fmla="*/ 11507410 w 12192000"/>
              <a:gd name="connsiteY30" fmla="*/ 572119 h 6858000"/>
              <a:gd name="connsiteX31" fmla="*/ 11483448 w 12192000"/>
              <a:gd name="connsiteY31" fmla="*/ 556183 h 6858000"/>
              <a:gd name="connsiteX32" fmla="*/ 11480365 w 12192000"/>
              <a:gd name="connsiteY32" fmla="*/ 536524 h 6858000"/>
              <a:gd name="connsiteX33" fmla="*/ 11480365 w 12192000"/>
              <a:gd name="connsiteY33" fmla="*/ 446083 h 6858000"/>
              <a:gd name="connsiteX34" fmla="*/ 11527534 w 12192000"/>
              <a:gd name="connsiteY34" fmla="*/ 446083 h 6858000"/>
              <a:gd name="connsiteX35" fmla="*/ 11542190 w 12192000"/>
              <a:gd name="connsiteY35" fmla="*/ 406766 h 6858000"/>
              <a:gd name="connsiteX36" fmla="*/ 11480365 w 12192000"/>
              <a:gd name="connsiteY36" fmla="*/ 406766 h 6858000"/>
              <a:gd name="connsiteX37" fmla="*/ 11480365 w 12192000"/>
              <a:gd name="connsiteY37" fmla="*/ 349012 h 6858000"/>
              <a:gd name="connsiteX38" fmla="*/ 0 w 12192000"/>
              <a:gd name="connsiteY38" fmla="*/ 0 h 6858000"/>
              <a:gd name="connsiteX39" fmla="*/ 4056000 w 12192000"/>
              <a:gd name="connsiteY39" fmla="*/ 0 h 6858000"/>
              <a:gd name="connsiteX40" fmla="*/ 4058653 w 12192000"/>
              <a:gd name="connsiteY40" fmla="*/ 0 h 6858000"/>
              <a:gd name="connsiteX41" fmla="*/ 12192000 w 12192000"/>
              <a:gd name="connsiteY41" fmla="*/ 0 h 6858000"/>
              <a:gd name="connsiteX42" fmla="*/ 12192000 w 12192000"/>
              <a:gd name="connsiteY42" fmla="*/ 6858000 h 6858000"/>
              <a:gd name="connsiteX43" fmla="*/ 4058653 w 12192000"/>
              <a:gd name="connsiteY43" fmla="*/ 6858000 h 6858000"/>
              <a:gd name="connsiteX44" fmla="*/ 4056000 w 12192000"/>
              <a:gd name="connsiteY44" fmla="*/ 6858000 h 6858000"/>
              <a:gd name="connsiteX45" fmla="*/ 0 w 12192000"/>
              <a:gd name="connsiteY4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6858000">
                <a:moveTo>
                  <a:pt x="11227712" y="406766"/>
                </a:moveTo>
                <a:lnTo>
                  <a:pt x="11302158" y="606318"/>
                </a:lnTo>
                <a:lnTo>
                  <a:pt x="11345314" y="606318"/>
                </a:lnTo>
                <a:lnTo>
                  <a:pt x="11419761" y="406766"/>
                </a:lnTo>
                <a:lnTo>
                  <a:pt x="11376605" y="406766"/>
                </a:lnTo>
                <a:lnTo>
                  <a:pt x="11323736" y="548505"/>
                </a:lnTo>
                <a:lnTo>
                  <a:pt x="11270868" y="406766"/>
                </a:lnTo>
                <a:close/>
                <a:moveTo>
                  <a:pt x="11154546" y="402985"/>
                </a:moveTo>
                <a:cubicBezTo>
                  <a:pt x="11122732" y="402985"/>
                  <a:pt x="11092895" y="423400"/>
                  <a:pt x="11092895" y="459692"/>
                </a:cubicBezTo>
                <a:cubicBezTo>
                  <a:pt x="11092895" y="484702"/>
                  <a:pt x="11107377" y="503779"/>
                  <a:pt x="11135818" y="515934"/>
                </a:cubicBezTo>
                <a:cubicBezTo>
                  <a:pt x="11145007" y="519889"/>
                  <a:pt x="11149020" y="521576"/>
                  <a:pt x="11157163" y="525066"/>
                </a:cubicBezTo>
                <a:cubicBezTo>
                  <a:pt x="11166643" y="529079"/>
                  <a:pt x="11183277" y="535825"/>
                  <a:pt x="11183277" y="550482"/>
                </a:cubicBezTo>
                <a:cubicBezTo>
                  <a:pt x="11183277" y="564499"/>
                  <a:pt x="11169668" y="572758"/>
                  <a:pt x="11153499" y="572758"/>
                </a:cubicBezTo>
                <a:cubicBezTo>
                  <a:pt x="11140005" y="572758"/>
                  <a:pt x="11125872" y="564499"/>
                  <a:pt x="11113658" y="549493"/>
                </a:cubicBezTo>
                <a:lnTo>
                  <a:pt x="11082135" y="572293"/>
                </a:lnTo>
                <a:cubicBezTo>
                  <a:pt x="11097373" y="594045"/>
                  <a:pt x="11123546" y="610388"/>
                  <a:pt x="11154662" y="610388"/>
                </a:cubicBezTo>
                <a:cubicBezTo>
                  <a:pt x="11193339" y="610388"/>
                  <a:pt x="11223583" y="586484"/>
                  <a:pt x="11223525" y="549901"/>
                </a:cubicBezTo>
                <a:cubicBezTo>
                  <a:pt x="11223525" y="525938"/>
                  <a:pt x="11209450" y="507792"/>
                  <a:pt x="11180544" y="494531"/>
                </a:cubicBezTo>
                <a:cubicBezTo>
                  <a:pt x="11176531" y="492670"/>
                  <a:pt x="11159838" y="485225"/>
                  <a:pt x="11156640" y="483887"/>
                </a:cubicBezTo>
                <a:cubicBezTo>
                  <a:pt x="11140645" y="477141"/>
                  <a:pt x="11132852" y="469289"/>
                  <a:pt x="11132852" y="459925"/>
                </a:cubicBezTo>
                <a:cubicBezTo>
                  <a:pt x="11132852" y="447362"/>
                  <a:pt x="11143670" y="440557"/>
                  <a:pt x="11155825" y="440557"/>
                </a:cubicBezTo>
                <a:cubicBezTo>
                  <a:pt x="11166178" y="440557"/>
                  <a:pt x="11175542" y="445268"/>
                  <a:pt x="11184557" y="454865"/>
                </a:cubicBezTo>
                <a:lnTo>
                  <a:pt x="11214510" y="433113"/>
                </a:lnTo>
                <a:cubicBezTo>
                  <a:pt x="11201889" y="414501"/>
                  <a:pt x="11179032" y="402985"/>
                  <a:pt x="11154546" y="402985"/>
                </a:cubicBezTo>
                <a:close/>
                <a:moveTo>
                  <a:pt x="11440117" y="349012"/>
                </a:moveTo>
                <a:lnTo>
                  <a:pt x="11440117" y="536466"/>
                </a:lnTo>
                <a:cubicBezTo>
                  <a:pt x="11440117" y="545481"/>
                  <a:pt x="11440001" y="554031"/>
                  <a:pt x="11444014" y="565140"/>
                </a:cubicBezTo>
                <a:cubicBezTo>
                  <a:pt x="11455821" y="597710"/>
                  <a:pt x="11483564" y="610564"/>
                  <a:pt x="11507468" y="610564"/>
                </a:cubicBezTo>
                <a:cubicBezTo>
                  <a:pt x="11524451" y="610564"/>
                  <a:pt x="11541202" y="604108"/>
                  <a:pt x="11553648" y="592882"/>
                </a:cubicBezTo>
                <a:lnTo>
                  <a:pt x="11528464" y="564151"/>
                </a:lnTo>
                <a:cubicBezTo>
                  <a:pt x="11522299" y="569153"/>
                  <a:pt x="11514506" y="572119"/>
                  <a:pt x="11507410" y="572119"/>
                </a:cubicBezTo>
                <a:cubicBezTo>
                  <a:pt x="11497464" y="572119"/>
                  <a:pt x="11488042" y="565779"/>
                  <a:pt x="11483448" y="556183"/>
                </a:cubicBezTo>
                <a:cubicBezTo>
                  <a:pt x="11480714" y="550425"/>
                  <a:pt x="11480423" y="542806"/>
                  <a:pt x="11480365" y="536524"/>
                </a:cubicBezTo>
                <a:lnTo>
                  <a:pt x="11480365" y="446083"/>
                </a:lnTo>
                <a:lnTo>
                  <a:pt x="11527534" y="446083"/>
                </a:lnTo>
                <a:lnTo>
                  <a:pt x="11542190" y="406766"/>
                </a:lnTo>
                <a:lnTo>
                  <a:pt x="11480365" y="406766"/>
                </a:lnTo>
                <a:lnTo>
                  <a:pt x="11480365" y="349012"/>
                </a:lnTo>
                <a:close/>
                <a:moveTo>
                  <a:pt x="0" y="0"/>
                </a:moveTo>
                <a:lnTo>
                  <a:pt x="4056000" y="0"/>
                </a:lnTo>
                <a:lnTo>
                  <a:pt x="4058653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4058653" y="6858000"/>
                </a:lnTo>
                <a:lnTo>
                  <a:pt x="4056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Publik" panose="00000500000000000000" pitchFamily="50" charset="0"/>
              <a:buNone/>
              <a:tabLst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146014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grundsbild/film vit log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113BCAF-6AD1-4C5F-8370-3C0DF92D633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-1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FBB23AF-A4F0-4875-9E5C-14B0BB4F45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82135" y="349012"/>
            <a:ext cx="471688" cy="2623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  <a:lvl5pPr marL="1463400" indent="0">
              <a:buNone/>
              <a:defRPr/>
            </a:lvl5pPr>
          </a:lstStyle>
          <a:p>
            <a:pPr lvl="4"/>
            <a:r>
              <a:rPr lang="sv-SE"/>
              <a:t> 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893B9AF2-486B-4C78-A878-4310716C4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5425" y="1780007"/>
            <a:ext cx="9201150" cy="3039643"/>
          </a:xfrm>
        </p:spPr>
        <p:txBody>
          <a:bodyPr anchor="ctr"/>
          <a:lstStyle>
            <a:lvl1pPr algn="ctr">
              <a:lnSpc>
                <a:spcPct val="110000"/>
              </a:lnSpc>
              <a:defRPr sz="4800" spc="-1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506698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Layout V">
    <p:bg>
      <p:bgPr>
        <a:solidFill>
          <a:srgbClr val="D2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6DF4B77E-B817-4EEF-9135-A3E9ABCF10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8124000" cy="6858000"/>
          </a:xfrm>
          <a:solidFill>
            <a:srgbClr val="ECF0F0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Publik" panose="00000500000000000000" pitchFamily="50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Publik" panose="00000500000000000000" pitchFamily="50" charset="0"/>
              <a:buNone/>
              <a:tabLst/>
              <a:defRPr/>
            </a:pPr>
            <a:r>
              <a:rPr lang="sv-SE"/>
              <a:t>Bild</a:t>
            </a:r>
          </a:p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BCAA752-6705-47A0-B6D7-37AFF3E7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2019-12-19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D8BBE6-5D81-4DEB-9BEF-B0B3D5CC4FA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8424203" y="349012"/>
            <a:ext cx="2480017" cy="3060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2830C0E-A7B8-4951-A8C9-4A8D9A44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06640C67-7509-4814-94F1-84DBF737FA5A}"/>
              </a:ext>
            </a:extLst>
          </p:cNvPr>
          <p:cNvCxnSpPr>
            <a:cxnSpLocks/>
          </p:cNvCxnSpPr>
          <p:nvPr userDrawn="1"/>
        </p:nvCxnSpPr>
        <p:spPr>
          <a:xfrm>
            <a:off x="8428702" y="2212269"/>
            <a:ext cx="73104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ubrik 1">
            <a:extLst>
              <a:ext uri="{FF2B5EF4-FFF2-40B4-BE49-F238E27FC236}">
                <a16:creationId xmlns:a16="http://schemas.microsoft.com/office/drawing/2014/main" id="{2DC052B7-FAC3-41E8-9280-6B6A898DB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9174" y="979954"/>
            <a:ext cx="3186115" cy="1113518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C13D2F23-FEDE-4E59-99C9-DB48D72C6D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28705" y="2384426"/>
            <a:ext cx="3176585" cy="3381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>
              <a:spcBef>
                <a:spcPts val="500"/>
              </a:spcBef>
              <a:defRPr sz="1800"/>
            </a:lvl1pPr>
            <a:lvl2pPr marL="720000">
              <a:defRPr/>
            </a:lvl2pPr>
            <a:lvl3pPr marL="1080000">
              <a:defRPr/>
            </a:lvl3pPr>
            <a:lvl4pPr marL="1332000">
              <a:defRPr/>
            </a:lvl4pPr>
            <a:lvl5pPr marL="1584000">
              <a:defRPr/>
            </a:lvl5pPr>
            <a:lvl6pPr marL="1872000">
              <a:defRPr/>
            </a:lvl6pPr>
            <a:lvl7pPr marL="2124000">
              <a:defRPr/>
            </a:lvl7pPr>
            <a:lvl8pPr marL="2376000">
              <a:defRPr/>
            </a:lvl8pPr>
            <a:lvl9pPr marL="2628000">
              <a:defRPr/>
            </a:lvl9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</p:spTree>
    <p:extLst>
      <p:ext uri="{BB962C8B-B14F-4D97-AF65-F5344CB8AC3E}">
        <p14:creationId xmlns:p14="http://schemas.microsoft.com/office/powerpoint/2010/main" val="10286715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innehåll">
    <p:bg>
      <p:bgPr>
        <a:solidFill>
          <a:srgbClr val="D2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E556AD-1733-4F9B-ADA0-6CBE287FD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979954"/>
            <a:ext cx="10839450" cy="1113518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BCAA752-6705-47A0-B6D7-37AFF3E7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2019-12-19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2830C0E-A7B8-4951-A8C9-4A8D9A445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A17A0BF8-1444-4366-AB35-65056E680E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7228" y="2390192"/>
            <a:ext cx="7079801" cy="3381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E22B5377-6EF2-407F-9FB2-4C81E3ABBE1F}"/>
              </a:ext>
            </a:extLst>
          </p:cNvPr>
          <p:cNvCxnSpPr>
            <a:cxnSpLocks/>
          </p:cNvCxnSpPr>
          <p:nvPr userDrawn="1"/>
        </p:nvCxnSpPr>
        <p:spPr>
          <a:xfrm>
            <a:off x="661987" y="2237207"/>
            <a:ext cx="73104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sidfot 3">
            <a:extLst>
              <a:ext uri="{FF2B5EF4-FFF2-40B4-BE49-F238E27FC236}">
                <a16:creationId xmlns:a16="http://schemas.microsoft.com/office/drawing/2014/main" id="{9712F278-F6FD-43FC-8E65-B97BA4C107D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58813" y="349012"/>
            <a:ext cx="7068686" cy="3060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7731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– Video">
    <p:bg>
      <p:bgPr>
        <a:solidFill>
          <a:srgbClr val="D2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786D36F-D298-4D6F-8ECF-7E24C99FC2A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67126" y="2398136"/>
            <a:ext cx="5684400" cy="3197225"/>
          </a:xfrm>
          <a:solidFill>
            <a:srgbClr val="E6EBEB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sv-SE"/>
              <a:t>Media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C06A6060-3560-4FA9-BB44-7E28760406C4}"/>
              </a:ext>
            </a:extLst>
          </p:cNvPr>
          <p:cNvCxnSpPr>
            <a:cxnSpLocks/>
          </p:cNvCxnSpPr>
          <p:nvPr userDrawn="1"/>
        </p:nvCxnSpPr>
        <p:spPr>
          <a:xfrm>
            <a:off x="661987" y="2237207"/>
            <a:ext cx="73104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tshållare för sidfot 3">
            <a:extLst>
              <a:ext uri="{FF2B5EF4-FFF2-40B4-BE49-F238E27FC236}">
                <a16:creationId xmlns:a16="http://schemas.microsoft.com/office/drawing/2014/main" id="{4BB142AF-2241-4566-9BBE-1C41199189D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58813" y="349012"/>
            <a:ext cx="7068686" cy="3060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EAC51A0A-7D7D-4CB5-925A-C3A5F358A0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979954"/>
            <a:ext cx="10839450" cy="1113518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1473130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Layout – Diagram">
    <p:bg>
      <p:bgPr>
        <a:solidFill>
          <a:srgbClr val="D2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6407229E-D81D-41F9-B9E2-52FEF5AC514C}"/>
              </a:ext>
            </a:extLst>
          </p:cNvPr>
          <p:cNvSpPr/>
          <p:nvPr userDrawn="1"/>
        </p:nvSpPr>
        <p:spPr>
          <a:xfrm>
            <a:off x="658813" y="1101725"/>
            <a:ext cx="5280025" cy="4740275"/>
          </a:xfrm>
          <a:prstGeom prst="rect">
            <a:avLst/>
          </a:prstGeom>
          <a:solidFill>
            <a:srgbClr val="E6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FBB0CF2-6A7A-4F19-8340-18D10049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2019-12-19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ED34273-6590-4A43-BE12-9C4ED8076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diagram 3">
            <a:extLst>
              <a:ext uri="{FF2B5EF4-FFF2-40B4-BE49-F238E27FC236}">
                <a16:creationId xmlns:a16="http://schemas.microsoft.com/office/drawing/2014/main" id="{E6C3751B-4C97-4894-B100-B546A5B908D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8813" y="1101725"/>
            <a:ext cx="5280025" cy="4740275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18" name="Platshållare för text 2">
            <a:extLst>
              <a:ext uri="{FF2B5EF4-FFF2-40B4-BE49-F238E27FC236}">
                <a16:creationId xmlns:a16="http://schemas.microsoft.com/office/drawing/2014/main" id="{F2F9BE54-D66F-48CF-BC5E-F3F8F88F58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9987" y="2384425"/>
            <a:ext cx="5224461" cy="27522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  <p:sp>
        <p:nvSpPr>
          <p:cNvPr id="15" name="Platshållare för sidfot 3">
            <a:extLst>
              <a:ext uri="{FF2B5EF4-FFF2-40B4-BE49-F238E27FC236}">
                <a16:creationId xmlns:a16="http://schemas.microsoft.com/office/drawing/2014/main" id="{6DFAC5D8-E4CB-4E45-817D-335F7625343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58813" y="349012"/>
            <a:ext cx="7068686" cy="3060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  <p:cxnSp>
        <p:nvCxnSpPr>
          <p:cNvPr id="17" name="Rak koppling 16">
            <a:extLst>
              <a:ext uri="{FF2B5EF4-FFF2-40B4-BE49-F238E27FC236}">
                <a16:creationId xmlns:a16="http://schemas.microsoft.com/office/drawing/2014/main" id="{D085B51B-5579-425D-B0E3-F30FAC5EE492}"/>
              </a:ext>
            </a:extLst>
          </p:cNvPr>
          <p:cNvCxnSpPr>
            <a:cxnSpLocks/>
          </p:cNvCxnSpPr>
          <p:nvPr userDrawn="1"/>
        </p:nvCxnSpPr>
        <p:spPr>
          <a:xfrm>
            <a:off x="6249987" y="2237207"/>
            <a:ext cx="73104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ubrik 1">
            <a:extLst>
              <a:ext uri="{FF2B5EF4-FFF2-40B4-BE49-F238E27FC236}">
                <a16:creationId xmlns:a16="http://schemas.microsoft.com/office/drawing/2014/main" id="{D0A4ED59-A4ED-46C7-91F3-2BCADF96A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9988" y="979954"/>
            <a:ext cx="5278436" cy="1113518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287637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– Diagram (helsida)">
    <p:bg>
      <p:bgPr>
        <a:solidFill>
          <a:srgbClr val="D2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7DD6225-C3CD-45FC-A9F4-21AB23E1AC5F}"/>
              </a:ext>
            </a:extLst>
          </p:cNvPr>
          <p:cNvSpPr/>
          <p:nvPr userDrawn="1"/>
        </p:nvSpPr>
        <p:spPr>
          <a:xfrm>
            <a:off x="667126" y="2398136"/>
            <a:ext cx="10877405" cy="3431309"/>
          </a:xfrm>
          <a:prstGeom prst="rect">
            <a:avLst/>
          </a:prstGeom>
          <a:solidFill>
            <a:srgbClr val="E6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DBE8340-7E97-4DE9-8A07-C2347934F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699" y="979953"/>
            <a:ext cx="10839450" cy="1113518"/>
          </a:xfrm>
        </p:spPr>
        <p:txBody>
          <a:bodyPr/>
          <a:lstStyle/>
          <a:p>
            <a:r>
              <a:rPr lang="sv-SE"/>
              <a:t>Klicka för att lägga till rubrik</a:t>
            </a:r>
          </a:p>
        </p:txBody>
      </p:sp>
      <p:sp>
        <p:nvSpPr>
          <p:cNvPr id="5" name="Platshållare för diagram 4">
            <a:extLst>
              <a:ext uri="{FF2B5EF4-FFF2-40B4-BE49-F238E27FC236}">
                <a16:creationId xmlns:a16="http://schemas.microsoft.com/office/drawing/2014/main" id="{50AC2F64-09B4-4781-9ED5-7AE76941A50F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67126" y="2390254"/>
            <a:ext cx="10877405" cy="3431309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4A39225A-C268-4FF8-9E0C-541DE9F8A6E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/>
              <a:t>2019-12-19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E0459BD7-F461-4264-A399-B6E8216A5E6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5F10F429-FBE5-4FAB-B5A8-A8C4BC43F17E}"/>
              </a:ext>
            </a:extLst>
          </p:cNvPr>
          <p:cNvCxnSpPr>
            <a:cxnSpLocks/>
          </p:cNvCxnSpPr>
          <p:nvPr userDrawn="1"/>
        </p:nvCxnSpPr>
        <p:spPr>
          <a:xfrm>
            <a:off x="661987" y="2237207"/>
            <a:ext cx="73104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tshållare för sidfot 3">
            <a:extLst>
              <a:ext uri="{FF2B5EF4-FFF2-40B4-BE49-F238E27FC236}">
                <a16:creationId xmlns:a16="http://schemas.microsoft.com/office/drawing/2014/main" id="{CEC47F38-15C4-42D8-B230-19176A8FF69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58813" y="349012"/>
            <a:ext cx="7068686" cy="3060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1691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 turkos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18AD60C2-8096-4689-8172-530D2BCD10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white">
          <a:xfrm>
            <a:off x="4689663" y="2380985"/>
            <a:ext cx="2814513" cy="1561095"/>
          </a:xfrm>
          <a:prstGeom prst="rect">
            <a:avLst/>
          </a:prstGeom>
        </p:spPr>
      </p:pic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03BC8D6C-A77E-458B-90C3-DB2E93836822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B28FA957-9A3A-4E7C-BC00-F8250435CDB3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1"/>
            </p:custDataLst>
          </p:nvPr>
        </p:nvSpPr>
        <p:spPr bwMode="white">
          <a:xfrm>
            <a:off x="4507706" y="594533"/>
            <a:ext cx="3176588" cy="3060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3C6DE93C-3563-476F-932C-ABDA1800A2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723640" y="5314950"/>
            <a:ext cx="4744720" cy="25019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540000" indent="0" algn="ctr">
              <a:buNone/>
              <a:defRPr sz="1500">
                <a:latin typeface="+mj-lt"/>
              </a:defRPr>
            </a:lvl2pPr>
            <a:lvl3pPr marL="900000" indent="0" algn="ctr">
              <a:buNone/>
              <a:defRPr sz="1500">
                <a:latin typeface="+mj-lt"/>
              </a:defRPr>
            </a:lvl3pPr>
            <a:lvl4pPr marL="1211400" indent="0" algn="ctr">
              <a:buNone/>
              <a:defRPr sz="1500">
                <a:latin typeface="+mj-lt"/>
              </a:defRPr>
            </a:lvl4pPr>
            <a:lvl5pPr marL="1463400" indent="0" algn="ctr">
              <a:buNone/>
              <a:defRPr sz="1500">
                <a:latin typeface="+mj-lt"/>
              </a:defRPr>
            </a:lvl5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4E3B1961-A9D2-4C08-A86C-F6A5F1B24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3723640" y="5760720"/>
            <a:ext cx="4744720" cy="25019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540000" indent="0" algn="ctr">
              <a:buNone/>
              <a:defRPr sz="1500">
                <a:latin typeface="+mj-lt"/>
              </a:defRPr>
            </a:lvl2pPr>
            <a:lvl3pPr marL="900000" indent="0" algn="ctr">
              <a:buNone/>
              <a:defRPr sz="1500">
                <a:latin typeface="+mj-lt"/>
              </a:defRPr>
            </a:lvl3pPr>
            <a:lvl4pPr marL="1211400" indent="0" algn="ctr">
              <a:buNone/>
              <a:defRPr sz="1500">
                <a:latin typeface="+mj-lt"/>
              </a:defRPr>
            </a:lvl4pPr>
            <a:lvl5pPr marL="1463400" indent="0" algn="ctr">
              <a:buNone/>
              <a:defRPr sz="1500">
                <a:latin typeface="+mj-lt"/>
              </a:defRPr>
            </a:lvl5pPr>
          </a:lstStyle>
          <a:p>
            <a:pPr lvl="0"/>
            <a:r>
              <a:rPr lang="sv-SE"/>
              <a:t>namn.namnsson@svt.se</a:t>
            </a:r>
          </a:p>
        </p:txBody>
      </p:sp>
    </p:spTree>
    <p:extLst>
      <p:ext uri="{BB962C8B-B14F-4D97-AF65-F5344CB8AC3E}">
        <p14:creationId xmlns:p14="http://schemas.microsoft.com/office/powerpoint/2010/main" val="2543745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 orange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18AD60C2-8096-4689-8172-530D2BCD10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white">
          <a:xfrm>
            <a:off x="4689663" y="2380985"/>
            <a:ext cx="2814513" cy="1561095"/>
          </a:xfrm>
          <a:prstGeom prst="rect">
            <a:avLst/>
          </a:prstGeom>
        </p:spPr>
      </p:pic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03BC8D6C-A77E-458B-90C3-DB2E93836822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B28FA957-9A3A-4E7C-BC00-F8250435CDB3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1"/>
            </p:custDataLst>
          </p:nvPr>
        </p:nvSpPr>
        <p:spPr bwMode="white">
          <a:xfrm>
            <a:off x="4507706" y="594533"/>
            <a:ext cx="3176588" cy="3060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3C6DE93C-3563-476F-932C-ABDA1800A2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723640" y="5314950"/>
            <a:ext cx="4744720" cy="25019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540000" indent="0" algn="ctr">
              <a:buNone/>
              <a:defRPr sz="1500">
                <a:latin typeface="+mj-lt"/>
              </a:defRPr>
            </a:lvl2pPr>
            <a:lvl3pPr marL="900000" indent="0" algn="ctr">
              <a:buNone/>
              <a:defRPr sz="1500">
                <a:latin typeface="+mj-lt"/>
              </a:defRPr>
            </a:lvl3pPr>
            <a:lvl4pPr marL="1211400" indent="0" algn="ctr">
              <a:buNone/>
              <a:defRPr sz="1500">
                <a:latin typeface="+mj-lt"/>
              </a:defRPr>
            </a:lvl4pPr>
            <a:lvl5pPr marL="1463400" indent="0" algn="ctr">
              <a:buNone/>
              <a:defRPr sz="1500">
                <a:latin typeface="+mj-lt"/>
              </a:defRPr>
            </a:lvl5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4E3B1961-A9D2-4C08-A86C-F6A5F1B24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3723640" y="5760720"/>
            <a:ext cx="4744720" cy="25019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540000" indent="0" algn="ctr">
              <a:buNone/>
              <a:defRPr sz="1500">
                <a:latin typeface="+mj-lt"/>
              </a:defRPr>
            </a:lvl2pPr>
            <a:lvl3pPr marL="900000" indent="0" algn="ctr">
              <a:buNone/>
              <a:defRPr sz="1500">
                <a:latin typeface="+mj-lt"/>
              </a:defRPr>
            </a:lvl3pPr>
            <a:lvl4pPr marL="1211400" indent="0" algn="ctr">
              <a:buNone/>
              <a:defRPr sz="1500">
                <a:latin typeface="+mj-lt"/>
              </a:defRPr>
            </a:lvl4pPr>
            <a:lvl5pPr marL="1463400" indent="0" algn="ctr">
              <a:buNone/>
              <a:defRPr sz="1500">
                <a:latin typeface="+mj-lt"/>
              </a:defRPr>
            </a:lvl5pPr>
          </a:lstStyle>
          <a:p>
            <a:pPr lvl="0"/>
            <a:r>
              <a:rPr lang="sv-SE"/>
              <a:t>namn.namnsson@svt.se</a:t>
            </a:r>
          </a:p>
        </p:txBody>
      </p:sp>
    </p:spTree>
    <p:extLst>
      <p:ext uri="{BB962C8B-B14F-4D97-AF65-F5344CB8AC3E}">
        <p14:creationId xmlns:p14="http://schemas.microsoft.com/office/powerpoint/2010/main" val="1369956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li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B7139B-700E-4524-931C-74E37E990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686050"/>
            <a:ext cx="10837862" cy="1104900"/>
          </a:xfrm>
        </p:spPr>
        <p:txBody>
          <a:bodyPr/>
          <a:lstStyle>
            <a:lvl1pPr algn="ctr">
              <a:defRPr sz="7200" spc="-2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7C5A983-CAD2-4120-9213-94BBE9787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558366"/>
            <a:ext cx="2743200" cy="338571"/>
          </a:xfrm>
        </p:spPr>
        <p:txBody>
          <a:bodyPr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AFD4395-7708-4948-8122-5ECBA3890504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658813" y="4487697"/>
            <a:ext cx="10837862" cy="575622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all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pic>
        <p:nvPicPr>
          <p:cNvPr id="11" name="Bildobjekt 10" descr="En bild som visar ritning&#10;&#10;Automatiskt genererad beskrivning">
            <a:extLst>
              <a:ext uri="{FF2B5EF4-FFF2-40B4-BE49-F238E27FC236}">
                <a16:creationId xmlns:a16="http://schemas.microsoft.com/office/drawing/2014/main" id="{9C5A5BD9-96A5-446D-BA91-F0571F867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860156" y="6189663"/>
            <a:ext cx="471688" cy="261626"/>
          </a:xfrm>
          <a:prstGeom prst="rect">
            <a:avLst/>
          </a:prstGeom>
        </p:spPr>
      </p:pic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FDD4331A-9BA0-4524-9D9D-BBB4C3F44935}"/>
              </a:ext>
            </a:extLst>
          </p:cNvPr>
          <p:cNvCxnSpPr>
            <a:cxnSpLocks/>
          </p:cNvCxnSpPr>
          <p:nvPr userDrawn="1"/>
        </p:nvCxnSpPr>
        <p:spPr>
          <a:xfrm>
            <a:off x="5671752" y="3945031"/>
            <a:ext cx="843348" cy="0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729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 lila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18AD60C2-8096-4689-8172-530D2BCD10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white">
          <a:xfrm>
            <a:off x="4689663" y="2380985"/>
            <a:ext cx="2814513" cy="1561095"/>
          </a:xfrm>
          <a:prstGeom prst="rect">
            <a:avLst/>
          </a:prstGeom>
        </p:spPr>
      </p:pic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03BC8D6C-A77E-458B-90C3-DB2E93836822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B28FA957-9A3A-4E7C-BC00-F8250435CDB3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1"/>
            </p:custDataLst>
          </p:nvPr>
        </p:nvSpPr>
        <p:spPr bwMode="white">
          <a:xfrm>
            <a:off x="4507706" y="594533"/>
            <a:ext cx="3176588" cy="3060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3C6DE93C-3563-476F-932C-ABDA1800A2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723640" y="5314950"/>
            <a:ext cx="4744720" cy="25019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540000" indent="0" algn="ctr">
              <a:buNone/>
              <a:defRPr sz="1500">
                <a:latin typeface="+mj-lt"/>
              </a:defRPr>
            </a:lvl2pPr>
            <a:lvl3pPr marL="900000" indent="0" algn="ctr">
              <a:buNone/>
              <a:defRPr sz="1500">
                <a:latin typeface="+mj-lt"/>
              </a:defRPr>
            </a:lvl3pPr>
            <a:lvl4pPr marL="1211400" indent="0" algn="ctr">
              <a:buNone/>
              <a:defRPr sz="1500">
                <a:latin typeface="+mj-lt"/>
              </a:defRPr>
            </a:lvl4pPr>
            <a:lvl5pPr marL="1463400" indent="0" algn="ctr">
              <a:buNone/>
              <a:defRPr sz="1500">
                <a:latin typeface="+mj-lt"/>
              </a:defRPr>
            </a:lvl5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4E3B1961-A9D2-4C08-A86C-F6A5F1B24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3723640" y="5760720"/>
            <a:ext cx="4744720" cy="25019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540000" indent="0" algn="ctr">
              <a:buNone/>
              <a:defRPr sz="1500">
                <a:latin typeface="+mj-lt"/>
              </a:defRPr>
            </a:lvl2pPr>
            <a:lvl3pPr marL="900000" indent="0" algn="ctr">
              <a:buNone/>
              <a:defRPr sz="1500">
                <a:latin typeface="+mj-lt"/>
              </a:defRPr>
            </a:lvl3pPr>
            <a:lvl4pPr marL="1211400" indent="0" algn="ctr">
              <a:buNone/>
              <a:defRPr sz="1500">
                <a:latin typeface="+mj-lt"/>
              </a:defRPr>
            </a:lvl4pPr>
            <a:lvl5pPr marL="1463400" indent="0" algn="ctr">
              <a:buNone/>
              <a:defRPr sz="1500">
                <a:latin typeface="+mj-lt"/>
              </a:defRPr>
            </a:lvl5pPr>
          </a:lstStyle>
          <a:p>
            <a:pPr lvl="0"/>
            <a:r>
              <a:rPr lang="sv-SE"/>
              <a:t>namn.namnsson@svt.se</a:t>
            </a:r>
          </a:p>
        </p:txBody>
      </p:sp>
    </p:spTree>
    <p:extLst>
      <p:ext uri="{BB962C8B-B14F-4D97-AF65-F5344CB8AC3E}">
        <p14:creationId xmlns:p14="http://schemas.microsoft.com/office/powerpoint/2010/main" val="2670252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 bild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18AD60C2-8096-4689-8172-530D2BCD10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white">
          <a:xfrm>
            <a:off x="4689663" y="2380985"/>
            <a:ext cx="2814513" cy="1561095"/>
          </a:xfrm>
          <a:prstGeom prst="rect">
            <a:avLst/>
          </a:prstGeom>
        </p:spPr>
      </p:pic>
      <p:sp>
        <p:nvSpPr>
          <p:cNvPr id="10" name="Platshållare för datum 9">
            <a:extLst>
              <a:ext uri="{FF2B5EF4-FFF2-40B4-BE49-F238E27FC236}">
                <a16:creationId xmlns:a16="http://schemas.microsoft.com/office/drawing/2014/main" id="{03BC8D6C-A77E-458B-90C3-DB2E93836822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11" name="Platshållare för sidfot 10">
            <a:extLst>
              <a:ext uri="{FF2B5EF4-FFF2-40B4-BE49-F238E27FC236}">
                <a16:creationId xmlns:a16="http://schemas.microsoft.com/office/drawing/2014/main" id="{B28FA957-9A3A-4E7C-BC00-F8250435CDB3}"/>
              </a:ext>
            </a:extLst>
          </p:cNvPr>
          <p:cNvSpPr>
            <a:spLocks noGrp="1"/>
          </p:cNvSpPr>
          <p:nvPr>
            <p:ph type="ftr" sz="quarter" idx="15"/>
            <p:custDataLst>
              <p:tags r:id="rId1"/>
            </p:custDataLst>
          </p:nvPr>
        </p:nvSpPr>
        <p:spPr bwMode="white">
          <a:xfrm>
            <a:off x="4507706" y="594533"/>
            <a:ext cx="3176588" cy="3060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3C6DE93C-3563-476F-932C-ABDA1800A2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3723640" y="5314950"/>
            <a:ext cx="4744720" cy="25019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540000" indent="0" algn="ctr">
              <a:buNone/>
              <a:defRPr sz="1500">
                <a:latin typeface="+mj-lt"/>
              </a:defRPr>
            </a:lvl2pPr>
            <a:lvl3pPr marL="900000" indent="0" algn="ctr">
              <a:buNone/>
              <a:defRPr sz="1500">
                <a:latin typeface="+mj-lt"/>
              </a:defRPr>
            </a:lvl3pPr>
            <a:lvl4pPr marL="1211400" indent="0" algn="ctr">
              <a:buNone/>
              <a:defRPr sz="1500">
                <a:latin typeface="+mj-lt"/>
              </a:defRPr>
            </a:lvl4pPr>
            <a:lvl5pPr marL="1463400" indent="0" algn="ctr">
              <a:buNone/>
              <a:defRPr sz="1500">
                <a:latin typeface="+mj-lt"/>
              </a:defRPr>
            </a:lvl5pPr>
          </a:lstStyle>
          <a:p>
            <a:pPr lvl="0"/>
            <a:r>
              <a:rPr lang="sv-SE"/>
              <a:t>Namn </a:t>
            </a:r>
            <a:r>
              <a:rPr lang="sv-SE" err="1"/>
              <a:t>Namnsson</a:t>
            </a:r>
            <a:endParaRPr lang="sv-SE"/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4E3B1961-A9D2-4C08-A86C-F6A5F1B24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3723640" y="5760720"/>
            <a:ext cx="4744720" cy="25019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540000" indent="0" algn="ctr">
              <a:buNone/>
              <a:defRPr sz="1500">
                <a:latin typeface="+mj-lt"/>
              </a:defRPr>
            </a:lvl2pPr>
            <a:lvl3pPr marL="900000" indent="0" algn="ctr">
              <a:buNone/>
              <a:defRPr sz="1500">
                <a:latin typeface="+mj-lt"/>
              </a:defRPr>
            </a:lvl3pPr>
            <a:lvl4pPr marL="1211400" indent="0" algn="ctr">
              <a:buNone/>
              <a:defRPr sz="1500">
                <a:latin typeface="+mj-lt"/>
              </a:defRPr>
            </a:lvl4pPr>
            <a:lvl5pPr marL="1463400" indent="0" algn="ctr">
              <a:buNone/>
              <a:defRPr sz="1500">
                <a:latin typeface="+mj-lt"/>
              </a:defRPr>
            </a:lvl5pPr>
          </a:lstStyle>
          <a:p>
            <a:pPr lvl="0"/>
            <a:r>
              <a:rPr lang="sv-SE"/>
              <a:t>namn.namnsson@svt.se</a:t>
            </a:r>
          </a:p>
        </p:txBody>
      </p:sp>
    </p:spTree>
    <p:extLst>
      <p:ext uri="{BB962C8B-B14F-4D97-AF65-F5344CB8AC3E}">
        <p14:creationId xmlns:p14="http://schemas.microsoft.com/office/powerpoint/2010/main" val="643409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3AB06FD-2477-4F24-97D8-52510AF8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2019-12-19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BC79307-738A-4CBF-9475-1D02CE72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079BA95-8D6D-4E5F-8391-4BA038101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699" y="979953"/>
            <a:ext cx="10839450" cy="1113518"/>
          </a:xfrm>
        </p:spPr>
        <p:txBody>
          <a:bodyPr/>
          <a:lstStyle/>
          <a:p>
            <a:r>
              <a:rPr lang="sv-SE"/>
              <a:t>Klicka för att lägga till 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FF4F9CCF-FA78-493C-B209-52143A9ED4BD}"/>
              </a:ext>
            </a:extLst>
          </p:cNvPr>
          <p:cNvCxnSpPr>
            <a:cxnSpLocks/>
          </p:cNvCxnSpPr>
          <p:nvPr userDrawn="1"/>
        </p:nvCxnSpPr>
        <p:spPr>
          <a:xfrm>
            <a:off x="661987" y="2237207"/>
            <a:ext cx="73104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sidfot 3">
            <a:extLst>
              <a:ext uri="{FF2B5EF4-FFF2-40B4-BE49-F238E27FC236}">
                <a16:creationId xmlns:a16="http://schemas.microsoft.com/office/drawing/2014/main" id="{17032AB2-31DF-4F03-8593-E182498C8663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58813" y="349012"/>
            <a:ext cx="7068686" cy="3060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7754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3AB06FD-2477-4F24-97D8-52510AF8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2019-12-19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52BCD2E-58A6-4989-8228-ED23689A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BC79307-738A-4CBF-9475-1D02CE72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007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271E658D-8526-43FE-BF1D-3124E57EEED9}"/>
              </a:ext>
            </a:extLst>
          </p:cNvPr>
          <p:cNvSpPr txBox="1"/>
          <p:nvPr userDrawn="1"/>
        </p:nvSpPr>
        <p:spPr>
          <a:xfrm>
            <a:off x="658813" y="1351508"/>
            <a:ext cx="10837862" cy="415498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sv-SE" sz="8800" b="0">
                <a:latin typeface="+mj-lt"/>
              </a:rPr>
              <a:t>Sidor efter denna sida tillhör inte mallen.</a:t>
            </a:r>
          </a:p>
        </p:txBody>
      </p:sp>
    </p:spTree>
    <p:extLst>
      <p:ext uri="{BB962C8B-B14F-4D97-AF65-F5344CB8AC3E}">
        <p14:creationId xmlns:p14="http://schemas.microsoft.com/office/powerpoint/2010/main" val="1628429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5580C2-F2CB-4A2A-B4F1-849BDF7AA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78A953A-6105-427F-A672-FFFA734DD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20F23-3C69-4619-B5C2-490E1FBCDC68}" type="datetimeFigureOut">
              <a:rPr lang="sv-SE" smtClean="0"/>
              <a:t>2022-05-18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C120EF1-5171-4BDA-9C96-57D543D2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8CDAE2C-0761-434F-91F6-C1F5BF29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47CE7-6744-4466-A11F-7388BD5BCB5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201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bil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B7139B-700E-4524-931C-74E37E990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686050"/>
            <a:ext cx="10837862" cy="1104900"/>
          </a:xfrm>
        </p:spPr>
        <p:txBody>
          <a:bodyPr/>
          <a:lstStyle>
            <a:lvl1pPr algn="ctr">
              <a:defRPr sz="7200" spc="-2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7C5A983-CAD2-4120-9213-94BBE9787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558366"/>
            <a:ext cx="2743200" cy="338571"/>
          </a:xfrm>
        </p:spPr>
        <p:txBody>
          <a:bodyPr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7AFD4395-7708-4948-8122-5ECBA3890504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658813" y="4487697"/>
            <a:ext cx="10837862" cy="575622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all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pic>
        <p:nvPicPr>
          <p:cNvPr id="11" name="Bildobjekt 10" descr="En bild som visar ritning&#10;&#10;Automatiskt genererad beskrivning">
            <a:extLst>
              <a:ext uri="{FF2B5EF4-FFF2-40B4-BE49-F238E27FC236}">
                <a16:creationId xmlns:a16="http://schemas.microsoft.com/office/drawing/2014/main" id="{9C5A5BD9-96A5-446D-BA91-F0571F867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5860156" y="6189663"/>
            <a:ext cx="471688" cy="261626"/>
          </a:xfrm>
          <a:prstGeom prst="rect">
            <a:avLst/>
          </a:prstGeom>
        </p:spPr>
      </p:pic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FDD4331A-9BA0-4524-9D9D-BBB4C3F44935}"/>
              </a:ext>
            </a:extLst>
          </p:cNvPr>
          <p:cNvCxnSpPr>
            <a:cxnSpLocks/>
          </p:cNvCxnSpPr>
          <p:nvPr userDrawn="1"/>
        </p:nvCxnSpPr>
        <p:spPr>
          <a:xfrm>
            <a:off x="5671752" y="3945031"/>
            <a:ext cx="843348" cy="0"/>
          </a:xfrm>
          <a:prstGeom prst="line">
            <a:avLst/>
          </a:prstGeom>
          <a:ln w="857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90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nehåll">
    <p:bg>
      <p:bgPr>
        <a:solidFill>
          <a:srgbClr val="D2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65F5A5-B137-4A89-B622-6A7C6080F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979953"/>
            <a:ext cx="10839450" cy="1113518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EBBAC626-AAB5-46CB-8CD0-F94B1CF99F5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7227" y="2390191"/>
            <a:ext cx="52308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778341A7-55AA-4B2F-A1EE-1A4D084453C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64288" y="2392733"/>
            <a:ext cx="5230800" cy="3394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1EB4F46-547B-46EF-AD7A-222942A62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2019-12-19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3874B06-264A-4411-A786-146BDAA5FFD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58813" y="349012"/>
            <a:ext cx="7068686" cy="30608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54A579-C291-496F-9055-DC59C5818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537AF3CE-C818-42F2-B5F2-40E8FE5F4AA0}"/>
              </a:ext>
            </a:extLst>
          </p:cNvPr>
          <p:cNvCxnSpPr>
            <a:cxnSpLocks/>
          </p:cNvCxnSpPr>
          <p:nvPr userDrawn="1"/>
        </p:nvCxnSpPr>
        <p:spPr>
          <a:xfrm>
            <a:off x="661987" y="2237207"/>
            <a:ext cx="731044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643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turk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17CDD8-10E5-4146-9CB2-5103F8B3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1357477"/>
            <a:ext cx="10837862" cy="1526983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6682A51-FABE-4A22-8FE7-DD7DFB90B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084968-D285-42B5-BC96-0500677D67F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58813" y="349012"/>
            <a:ext cx="7068686" cy="30608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EB35064-33C7-41E6-8B04-491D289C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225D3CD6-DABA-486A-B2D8-79BD0E2589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225" y="3515625"/>
            <a:ext cx="4587875" cy="122078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pic>
        <p:nvPicPr>
          <p:cNvPr id="12" name="Bildobjekt 11" descr="En bild som visar ritning&#10;&#10;Automatiskt genererad beskrivning">
            <a:extLst>
              <a:ext uri="{FF2B5EF4-FFF2-40B4-BE49-F238E27FC236}">
                <a16:creationId xmlns:a16="http://schemas.microsoft.com/office/drawing/2014/main" id="{F78C89B7-F571-4BF6-A649-F29E91D5E6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11082136" y="349012"/>
            <a:ext cx="471688" cy="261626"/>
          </a:xfrm>
          <a:prstGeom prst="rect">
            <a:avLst/>
          </a:prstGeom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41378C68-BE5E-4DAA-9F61-C0D91D232CBC}"/>
              </a:ext>
            </a:extLst>
          </p:cNvPr>
          <p:cNvCxnSpPr>
            <a:cxnSpLocks/>
          </p:cNvCxnSpPr>
          <p:nvPr userDrawn="1"/>
        </p:nvCxnSpPr>
        <p:spPr>
          <a:xfrm>
            <a:off x="661987" y="3106830"/>
            <a:ext cx="73104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11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17CDD8-10E5-4146-9CB2-5103F8B3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1357478"/>
            <a:ext cx="10837862" cy="1526983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6682A51-FABE-4A22-8FE7-DD7DFB90B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084968-D285-42B5-BC96-0500677D67F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658813" y="349012"/>
            <a:ext cx="7068686" cy="30608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EB35064-33C7-41E6-8B04-491D289C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225D3CD6-DABA-486A-B2D8-79BD0E2589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225" y="3515625"/>
            <a:ext cx="4587875" cy="122078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pic>
        <p:nvPicPr>
          <p:cNvPr id="12" name="Bildobjekt 11" descr="En bild som visar ritning&#10;&#10;Automatiskt genererad beskrivning">
            <a:extLst>
              <a:ext uri="{FF2B5EF4-FFF2-40B4-BE49-F238E27FC236}">
                <a16:creationId xmlns:a16="http://schemas.microsoft.com/office/drawing/2014/main" id="{F78C89B7-F571-4BF6-A649-F29E91D5E6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11082136" y="349012"/>
            <a:ext cx="471688" cy="261626"/>
          </a:xfrm>
          <a:prstGeom prst="rect">
            <a:avLst/>
          </a:prstGeom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41378C68-BE5E-4DAA-9F61-C0D91D232CBC}"/>
              </a:ext>
            </a:extLst>
          </p:cNvPr>
          <p:cNvCxnSpPr>
            <a:cxnSpLocks/>
          </p:cNvCxnSpPr>
          <p:nvPr userDrawn="1"/>
        </p:nvCxnSpPr>
        <p:spPr>
          <a:xfrm>
            <a:off x="661987" y="3106830"/>
            <a:ext cx="73104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48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li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17CDD8-10E5-4146-9CB2-5103F8B3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1357478"/>
            <a:ext cx="10837862" cy="1526983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6682A51-FABE-4A22-8FE7-DD7DFB90B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084968-D285-42B5-BC96-0500677D67F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EB35064-33C7-41E6-8B04-491D289C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225D3CD6-DABA-486A-B2D8-79BD0E2589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225" y="3515625"/>
            <a:ext cx="4587875" cy="122078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pic>
        <p:nvPicPr>
          <p:cNvPr id="12" name="Bildobjekt 11" descr="En bild som visar ritning&#10;&#10;Automatiskt genererad beskrivning">
            <a:extLst>
              <a:ext uri="{FF2B5EF4-FFF2-40B4-BE49-F238E27FC236}">
                <a16:creationId xmlns:a16="http://schemas.microsoft.com/office/drawing/2014/main" id="{F78C89B7-F571-4BF6-A649-F29E91D5E6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11082136" y="349012"/>
            <a:ext cx="471688" cy="261626"/>
          </a:xfrm>
          <a:prstGeom prst="rect">
            <a:avLst/>
          </a:prstGeom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41378C68-BE5E-4DAA-9F61-C0D91D232CBC}"/>
              </a:ext>
            </a:extLst>
          </p:cNvPr>
          <p:cNvCxnSpPr>
            <a:cxnSpLocks/>
          </p:cNvCxnSpPr>
          <p:nvPr userDrawn="1"/>
        </p:nvCxnSpPr>
        <p:spPr>
          <a:xfrm>
            <a:off x="661987" y="3106830"/>
            <a:ext cx="73104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458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 bil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17CDD8-10E5-4146-9CB2-5103F8B30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1357478"/>
            <a:ext cx="10837862" cy="1526983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6682A51-FABE-4A22-8FE7-DD7DFB90B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084968-D285-42B5-BC96-0500677D67F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EB35064-33C7-41E6-8B04-491D289C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225D3CD6-DABA-486A-B2D8-79BD0E2589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7225" y="3515625"/>
            <a:ext cx="4587875" cy="122078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text här</a:t>
            </a:r>
          </a:p>
        </p:txBody>
      </p:sp>
      <p:pic>
        <p:nvPicPr>
          <p:cNvPr id="12" name="Bildobjekt 11" descr="En bild som visar ritning&#10;&#10;Automatiskt genererad beskrivning">
            <a:extLst>
              <a:ext uri="{FF2B5EF4-FFF2-40B4-BE49-F238E27FC236}">
                <a16:creationId xmlns:a16="http://schemas.microsoft.com/office/drawing/2014/main" id="{F78C89B7-F571-4BF6-A649-F29E91D5E6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11082136" y="349012"/>
            <a:ext cx="471688" cy="261626"/>
          </a:xfrm>
          <a:prstGeom prst="rect">
            <a:avLst/>
          </a:prstGeom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41378C68-BE5E-4DAA-9F61-C0D91D232CBC}"/>
              </a:ext>
            </a:extLst>
          </p:cNvPr>
          <p:cNvCxnSpPr>
            <a:cxnSpLocks/>
          </p:cNvCxnSpPr>
          <p:nvPr userDrawn="1"/>
        </p:nvCxnSpPr>
        <p:spPr>
          <a:xfrm>
            <a:off x="661987" y="3106830"/>
            <a:ext cx="73104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660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58813" y="1230218"/>
            <a:ext cx="10837862" cy="86640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58813" y="2384425"/>
            <a:ext cx="10837862" cy="3457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sex</a:t>
            </a:r>
          </a:p>
          <a:p>
            <a:pPr lvl="6"/>
            <a:r>
              <a:rPr lang="sv-SE"/>
              <a:t>Nivå sju</a:t>
            </a:r>
          </a:p>
          <a:p>
            <a:pPr lvl="7"/>
            <a:r>
              <a:rPr lang="sv-SE"/>
              <a:t>Nivå åtta</a:t>
            </a:r>
          </a:p>
          <a:p>
            <a:pPr lvl="8"/>
            <a:r>
              <a:rPr lang="sv-SE"/>
              <a:t>Nivå nio</a:t>
            </a:r>
          </a:p>
        </p:txBody>
      </p:sp>
      <p:sp>
        <p:nvSpPr>
          <p:cNvPr id="11" name="Platshållare för datum 10">
            <a:extLst>
              <a:ext uri="{FF2B5EF4-FFF2-40B4-BE49-F238E27FC236}">
                <a16:creationId xmlns:a16="http://schemas.microsoft.com/office/drawing/2014/main" id="{E7E34565-10D6-46EB-A7F7-C37FF6612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813" y="6148388"/>
            <a:ext cx="2743200" cy="33857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2019-12-19</a:t>
            </a:r>
          </a:p>
        </p:txBody>
      </p:sp>
      <p:sp>
        <p:nvSpPr>
          <p:cNvPr id="12" name="Platshållare för sidfot 11">
            <a:extLst>
              <a:ext uri="{FF2B5EF4-FFF2-40B4-BE49-F238E27FC236}">
                <a16:creationId xmlns:a16="http://schemas.microsoft.com/office/drawing/2014/main" id="{AAF6F5DF-C18B-4EAA-89ED-3A18257EC147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7"/>
            </p:custDataLst>
          </p:nvPr>
        </p:nvSpPr>
        <p:spPr>
          <a:xfrm>
            <a:off x="658813" y="349012"/>
            <a:ext cx="7068686" cy="30608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sv-SE"/>
          </a:p>
        </p:txBody>
      </p:sp>
      <p:sp>
        <p:nvSpPr>
          <p:cNvPr id="13" name="Platshållare för bildnummer 12">
            <a:extLst>
              <a:ext uri="{FF2B5EF4-FFF2-40B4-BE49-F238E27FC236}">
                <a16:creationId xmlns:a16="http://schemas.microsoft.com/office/drawing/2014/main" id="{492C62C2-3716-4B42-A6FC-D6597316F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46562" y="6126959"/>
            <a:ext cx="9525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B1D363C-E916-4BFC-A995-CAF80B47F0E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1DCD6C8A-5FBB-4AE8-84BF-C1A9498AE465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11082135" y="349012"/>
            <a:ext cx="471688" cy="2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82" r:id="rId2"/>
    <p:sldLayoutId id="2147483683" r:id="rId3"/>
    <p:sldLayoutId id="2147483700" r:id="rId4"/>
    <p:sldLayoutId id="2147483658" r:id="rId5"/>
    <p:sldLayoutId id="2147483659" r:id="rId6"/>
    <p:sldLayoutId id="2147483684" r:id="rId7"/>
    <p:sldLayoutId id="2147483685" r:id="rId8"/>
    <p:sldLayoutId id="2147483699" r:id="rId9"/>
    <p:sldLayoutId id="2147483662" r:id="rId10"/>
    <p:sldLayoutId id="2147483688" r:id="rId11"/>
    <p:sldLayoutId id="2147483689" r:id="rId12"/>
    <p:sldLayoutId id="2147483690" r:id="rId13"/>
    <p:sldLayoutId id="2147483709" r:id="rId14"/>
    <p:sldLayoutId id="2147483706" r:id="rId15"/>
    <p:sldLayoutId id="2147483671" r:id="rId16"/>
    <p:sldLayoutId id="2147483672" r:id="rId17"/>
    <p:sldLayoutId id="2147483673" r:id="rId18"/>
    <p:sldLayoutId id="2147483702" r:id="rId19"/>
    <p:sldLayoutId id="2147483707" r:id="rId20"/>
    <p:sldLayoutId id="2147483703" r:id="rId21"/>
    <p:sldLayoutId id="2147483708" r:id="rId22"/>
    <p:sldLayoutId id="2147483674" r:id="rId23"/>
    <p:sldLayoutId id="2147483676" r:id="rId24"/>
    <p:sldLayoutId id="2147483701" r:id="rId25"/>
    <p:sldLayoutId id="2147483677" r:id="rId26"/>
    <p:sldLayoutId id="2147483678" r:id="rId27"/>
    <p:sldLayoutId id="2147483679" r:id="rId28"/>
    <p:sldLayoutId id="2147483694" r:id="rId29"/>
    <p:sldLayoutId id="2147483695" r:id="rId30"/>
    <p:sldLayoutId id="2147483697" r:id="rId31"/>
    <p:sldLayoutId id="2147483681" r:id="rId32"/>
    <p:sldLayoutId id="2147483655" r:id="rId33"/>
    <p:sldLayoutId id="2147483656" r:id="rId34"/>
    <p:sldLayoutId id="2147483745" r:id="rId3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914400" rtl="0" eaLnBrk="1" latinLnBrk="0" hangingPunct="1">
        <a:lnSpc>
          <a:spcPct val="110000"/>
        </a:lnSpc>
        <a:spcBef>
          <a:spcPts val="1200"/>
        </a:spcBef>
        <a:buFont typeface="Publik" panose="00000500000000000000" pitchFamily="2" charset="0"/>
        <a:buChar char="→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0000" indent="-360000" algn="l" defTabSz="914400" rtl="0" eaLnBrk="1" latinLnBrk="0" hangingPunct="1">
        <a:lnSpc>
          <a:spcPct val="110000"/>
        </a:lnSpc>
        <a:spcBef>
          <a:spcPts val="500"/>
        </a:spcBef>
        <a:buFont typeface="Publik" panose="00000500000000000000" pitchFamily="2" charset="0"/>
        <a:buChar char="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000" indent="-324000" algn="l" defTabSz="914400" rtl="0" eaLnBrk="1" latinLnBrk="0" hangingPunct="1">
        <a:lnSpc>
          <a:spcPct val="110000"/>
        </a:lnSpc>
        <a:spcBef>
          <a:spcPts val="500"/>
        </a:spcBef>
        <a:buFont typeface="Publik" panose="00000500000000000000" pitchFamily="2" charset="0"/>
        <a:buChar char="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28600" algn="l" defTabSz="914400" rtl="0" eaLnBrk="1" latinLnBrk="0" hangingPunct="1">
        <a:lnSpc>
          <a:spcPct val="110000"/>
        </a:lnSpc>
        <a:spcBef>
          <a:spcPts val="500"/>
        </a:spcBef>
        <a:buFont typeface="Publik" panose="00000500000000000000" pitchFamily="2" charset="0"/>
        <a:buChar char="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92000" indent="-228600" algn="l" defTabSz="914400" rtl="0" eaLnBrk="1" latinLnBrk="0" hangingPunct="1">
        <a:lnSpc>
          <a:spcPct val="110000"/>
        </a:lnSpc>
        <a:spcBef>
          <a:spcPts val="500"/>
        </a:spcBef>
        <a:buFont typeface="Publik" panose="00000500000000000000" pitchFamily="2" charset="0"/>
        <a:buChar char="→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944000" indent="-228600" algn="l" defTabSz="914400" rtl="0" eaLnBrk="1" latinLnBrk="0" hangingPunct="1">
        <a:lnSpc>
          <a:spcPct val="110000"/>
        </a:lnSpc>
        <a:spcBef>
          <a:spcPts val="500"/>
        </a:spcBef>
        <a:buFont typeface="Publik" panose="00000500000000000000" pitchFamily="2" charset="0"/>
        <a:buChar char="→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2196000" indent="-228600" algn="l" defTabSz="914400" rtl="0" eaLnBrk="1" latinLnBrk="0" hangingPunct="1">
        <a:lnSpc>
          <a:spcPct val="110000"/>
        </a:lnSpc>
        <a:spcBef>
          <a:spcPts val="500"/>
        </a:spcBef>
        <a:buFont typeface="Publik" panose="00000500000000000000" pitchFamily="2" charset="0"/>
        <a:buChar char="→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448000" indent="-228600" algn="l" defTabSz="914400" rtl="0" eaLnBrk="1" latinLnBrk="0" hangingPunct="1">
        <a:lnSpc>
          <a:spcPct val="110000"/>
        </a:lnSpc>
        <a:spcBef>
          <a:spcPts val="500"/>
        </a:spcBef>
        <a:buFont typeface="Publik" panose="00000500000000000000" pitchFamily="2" charset="0"/>
        <a:buChar char="→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664000" indent="-228600" algn="l" defTabSz="914400" rtl="0" eaLnBrk="1" latinLnBrk="0" hangingPunct="1">
        <a:lnSpc>
          <a:spcPct val="110000"/>
        </a:lnSpc>
        <a:spcBef>
          <a:spcPts val="500"/>
        </a:spcBef>
        <a:buFont typeface="Publik" panose="00000500000000000000" pitchFamily="2" charset="0"/>
        <a:buChar char="→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1321" userDrawn="1">
          <p15:clr>
            <a:srgbClr val="F26B43"/>
          </p15:clr>
        </p15:guide>
        <p15:guide id="3" pos="415" userDrawn="1">
          <p15:clr>
            <a:srgbClr val="F26B43"/>
          </p15:clr>
        </p15:guide>
        <p15:guide id="4" pos="7242" userDrawn="1">
          <p15:clr>
            <a:srgbClr val="F26B43"/>
          </p15:clr>
        </p15:guide>
        <p15:guide id="5" orient="horz" pos="3861" userDrawn="1">
          <p15:clr>
            <a:srgbClr val="F26B43"/>
          </p15:clr>
        </p15:guide>
        <p15:guide id="6" orient="horz" pos="3680" userDrawn="1">
          <p15:clr>
            <a:srgbClr val="F26B43"/>
          </p15:clr>
        </p15:guide>
        <p15:guide id="7" orient="horz" pos="1502" userDrawn="1">
          <p15:clr>
            <a:srgbClr val="F26B43"/>
          </p15:clr>
        </p15:guide>
        <p15:guide id="8" orient="horz" pos="572" userDrawn="1">
          <p15:clr>
            <a:srgbClr val="F26B43"/>
          </p15:clr>
        </p15:guide>
        <p15:guide id="9" orient="horz" pos="210" userDrawn="1">
          <p15:clr>
            <a:srgbClr val="F26B43"/>
          </p15:clr>
        </p15:guide>
        <p15:guide id="10" orient="horz" pos="4088" userDrawn="1">
          <p15:clr>
            <a:srgbClr val="F26B43"/>
          </p15:clr>
        </p15:guide>
        <p15:guide id="11" orient="horz" pos="3385" userDrawn="1">
          <p15:clr>
            <a:srgbClr val="F26B43"/>
          </p15:clr>
        </p15:guide>
        <p15:guide id="12" orient="horz" pos="16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4B37AAB5-8B78-4B19-AE7E-82524DF0FA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131453"/>
            <a:ext cx="12191999" cy="8127999"/>
          </a:xfrm>
          <a:prstGeom prst="rect">
            <a:avLst/>
          </a:prstGeom>
        </p:spPr>
      </p:pic>
      <p:sp>
        <p:nvSpPr>
          <p:cNvPr id="6" name="Rubrik 3">
            <a:extLst>
              <a:ext uri="{FF2B5EF4-FFF2-40B4-BE49-F238E27FC236}">
                <a16:creationId xmlns:a16="http://schemas.microsoft.com/office/drawing/2014/main" id="{F43F3B46-9355-4074-9CDB-173938BD5DF5}"/>
              </a:ext>
            </a:extLst>
          </p:cNvPr>
          <p:cNvSpPr txBox="1">
            <a:spLocks/>
          </p:cNvSpPr>
          <p:nvPr/>
        </p:nvSpPr>
        <p:spPr>
          <a:xfrm>
            <a:off x="557213" y="3683577"/>
            <a:ext cx="10837862" cy="1104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40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På SVT just nu: </a:t>
            </a:r>
          </a:p>
          <a:p>
            <a:pPr algn="ctr"/>
            <a:r>
              <a:rPr lang="sv-SE" sz="4000" b="0">
                <a:solidFill>
                  <a:schemeClr val="bg1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811</a:t>
            </a:r>
            <a:r>
              <a:rPr lang="sv-SE" sz="4000" b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dagar av pandemi, </a:t>
            </a:r>
            <a:r>
              <a:rPr lang="sv-SE" sz="4000" b="0">
                <a:solidFill>
                  <a:schemeClr val="bg1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83</a:t>
            </a:r>
            <a:r>
              <a:rPr lang="sv-SE" sz="4000" b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Segoe UI" panose="020B0502040204020203" pitchFamily="34" charset="0"/>
              </a:rPr>
              <a:t> dagar av krig och 116 dagar kvar till valet</a:t>
            </a:r>
          </a:p>
          <a:p>
            <a:pPr algn="ctr"/>
            <a:r>
              <a:rPr lang="sv-SE" sz="2400" b="0" i="1" dirty="0">
                <a:solidFill>
                  <a:schemeClr val="bg1"/>
                </a:solidFill>
                <a:ea typeface="Times New Roman" panose="02020603050405020304" pitchFamily="18" charset="0"/>
                <a:cs typeface="Segoe UI" panose="020B0502040204020203" pitchFamily="34" charset="0"/>
              </a:rPr>
              <a:t>Hanna Stjärne, vd</a:t>
            </a:r>
            <a:endParaRPr lang="sv-SE" sz="2400" b="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algn="ctr"/>
            <a:endParaRPr lang="sv-SE" sz="7000" dirty="0">
              <a:solidFill>
                <a:schemeClr val="bg1"/>
              </a:solidFill>
            </a:endParaRPr>
          </a:p>
        </p:txBody>
      </p:sp>
      <p:pic>
        <p:nvPicPr>
          <p:cNvPr id="9" name="Bildobjekt 8" descr="En bild som visar ritning&#10;&#10;Automatiskt genererad beskrivning">
            <a:extLst>
              <a:ext uri="{FF2B5EF4-FFF2-40B4-BE49-F238E27FC236}">
                <a16:creationId xmlns:a16="http://schemas.microsoft.com/office/drawing/2014/main" id="{DC5CE810-6C0A-47F1-BD30-B1BA5CE79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614" y="6188914"/>
            <a:ext cx="479394" cy="2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6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5E34AD-FB07-48F4-8C0D-E01E6C3E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En bild som visar text&#10;&#10;Automatiskt genererad beskrivning">
            <a:extLst>
              <a:ext uri="{FF2B5EF4-FFF2-40B4-BE49-F238E27FC236}">
                <a16:creationId xmlns:a16="http://schemas.microsoft.com/office/drawing/2014/main" id="{19566024-B06D-441D-BF0B-9428BE7A8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4275" y="3463925"/>
            <a:ext cx="5683859" cy="3394075"/>
          </a:xfrm>
        </p:spPr>
      </p:pic>
      <p:pic>
        <p:nvPicPr>
          <p:cNvPr id="9" name="Platshållare för innehåll 8" descr="En bild som visar text, person&#10;&#10;Automatiskt genererad beskrivning">
            <a:extLst>
              <a:ext uri="{FF2B5EF4-FFF2-40B4-BE49-F238E27FC236}">
                <a16:creationId xmlns:a16="http://schemas.microsoft.com/office/drawing/2014/main" id="{56635CDA-8E43-4533-8A93-86196C0D78BB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-221231" y="3463925"/>
            <a:ext cx="3750359" cy="3394075"/>
          </a:xfrm>
        </p:spPr>
      </p:pic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E33B788-9B92-4A74-AC79-B41549323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3" name="Bildobjekt 12" descr="En bild som visar text&#10;&#10;Automatiskt genererad beskrivning">
            <a:extLst>
              <a:ext uri="{FF2B5EF4-FFF2-40B4-BE49-F238E27FC236}">
                <a16:creationId xmlns:a16="http://schemas.microsoft.com/office/drawing/2014/main" id="{0FE0E85F-9663-4052-A29B-C227BD31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533" y="0"/>
            <a:ext cx="3166467" cy="68580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E36A8DFF-5FFE-4188-B540-54254B09C8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67444" y="13658"/>
            <a:ext cx="6158088" cy="3463925"/>
          </a:xfrm>
          <a:prstGeom prst="rect">
            <a:avLst/>
          </a:prstGeom>
        </p:spPr>
      </p:pic>
      <p:pic>
        <p:nvPicPr>
          <p:cNvPr id="19" name="Bildobjekt 18" descr="En bild som visar text&#10;&#10;Automatiskt genererad beskrivning">
            <a:extLst>
              <a:ext uri="{FF2B5EF4-FFF2-40B4-BE49-F238E27FC236}">
                <a16:creationId xmlns:a16="http://schemas.microsoft.com/office/drawing/2014/main" id="{9FC030AA-5414-4E9F-9C6F-82CA81DCE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6293" y="-16504"/>
            <a:ext cx="30988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11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En bild som visar text&#10;&#10;Automatiskt genererad beskrivning">
            <a:extLst>
              <a:ext uri="{FF2B5EF4-FFF2-40B4-BE49-F238E27FC236}">
                <a16:creationId xmlns:a16="http://schemas.microsoft.com/office/drawing/2014/main" id="{31EC959D-0F42-46E4-8551-0CE552FDB86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81" r="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9744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16A98D-DC32-4B72-9BC0-4A9C6F0DD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Hur många når olika medier?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A7A8CFE-90E6-4789-9768-83413457C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7B754BF-0D65-4618-AFD6-70C304A3D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2726407"/>
              </p:ext>
            </p:extLst>
          </p:nvPr>
        </p:nvGraphicFramePr>
        <p:xfrm>
          <a:off x="1500867" y="2129542"/>
          <a:ext cx="8188326" cy="486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ruta 6">
            <a:extLst>
              <a:ext uri="{FF2B5EF4-FFF2-40B4-BE49-F238E27FC236}">
                <a16:creationId xmlns:a16="http://schemas.microsoft.com/office/drawing/2014/main" id="{8749FB9C-1925-4511-884A-3AD94333561A}"/>
              </a:ext>
            </a:extLst>
          </p:cNvPr>
          <p:cNvSpPr txBox="1"/>
          <p:nvPr/>
        </p:nvSpPr>
        <p:spPr>
          <a:xfrm>
            <a:off x="10013042" y="5903893"/>
            <a:ext cx="2178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k"/>
                <a:ea typeface="+mn-ea"/>
                <a:cs typeface="+mn-cs"/>
              </a:rPr>
              <a:t>Källa: MMS </a:t>
            </a:r>
            <a:r>
              <a:rPr lang="sv-SE" sz="1400">
                <a:solidFill>
                  <a:prstClr val="black"/>
                </a:solidFill>
                <a:latin typeface="Publik"/>
              </a:rPr>
              <a:t>2021</a:t>
            </a:r>
            <a:endParaRPr kumimoji="0" lang="sv-S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ubli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>
                <a:solidFill>
                  <a:prstClr val="black"/>
                </a:solidFill>
                <a:latin typeface="Publik"/>
              </a:rPr>
              <a:t>K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ublik"/>
                <a:ea typeface="+mn-ea"/>
                <a:cs typeface="+mn-cs"/>
              </a:rPr>
              <a:t>antar Sifo, SVT Publik- och utbudsanalys</a:t>
            </a:r>
          </a:p>
        </p:txBody>
      </p:sp>
    </p:spTree>
    <p:extLst>
      <p:ext uri="{BB962C8B-B14F-4D97-AF65-F5344CB8AC3E}">
        <p14:creationId xmlns:p14="http://schemas.microsoft.com/office/powerpoint/2010/main" val="174098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86897C-F689-4C74-BBE8-D360A0611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B4C0CEC-111B-44F6-81F9-D80DA918C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6" descr="En bild som visar person, mobiltelefon, telefon, inomhus&#10;&#10;Automatiskt genererad beskrivning">
            <a:extLst>
              <a:ext uri="{FF2B5EF4-FFF2-40B4-BE49-F238E27FC236}">
                <a16:creationId xmlns:a16="http://schemas.microsoft.com/office/drawing/2014/main" id="{8F61BCEC-2366-46B1-BC35-BCE3E9484F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536" b="11925"/>
          <a:stretch/>
        </p:blipFill>
        <p:spPr>
          <a:xfrm>
            <a:off x="2317072" y="1491448"/>
            <a:ext cx="7196811" cy="4048207"/>
          </a:xfrm>
          <a:noFill/>
        </p:spPr>
      </p:pic>
    </p:spTree>
    <p:extLst>
      <p:ext uri="{BB962C8B-B14F-4D97-AF65-F5344CB8AC3E}">
        <p14:creationId xmlns:p14="http://schemas.microsoft.com/office/powerpoint/2010/main" val="1009652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58C94F2A-4029-426B-BA43-215C0B7EA3B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" b="120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37" name="Text Placeholder 2">
            <a:extLst>
              <a:ext uri="{FF2B5EF4-FFF2-40B4-BE49-F238E27FC236}">
                <a16:creationId xmlns:a16="http://schemas.microsoft.com/office/drawing/2014/main" id="{D156E892-35EF-9862-8F14-BA18B0BDB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82135" y="349012"/>
            <a:ext cx="471688" cy="26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8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9827D2B-FA50-4E10-B187-093424D64E4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0" b="1157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4D041FD3-9C56-FFB1-C802-03B519FD1E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82135" y="349012"/>
            <a:ext cx="471688" cy="2623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C753176-881B-45A0-8F92-95F975AD4B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5B71BCC5-B5FC-4FB6-B505-8D4FB6B415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9F1E9874-82E0-4286-9298-3124487BF7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0A0D7AB9-C96A-4B62-A40E-8D291716E5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9854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>
            <a:extLst>
              <a:ext uri="{FF2B5EF4-FFF2-40B4-BE49-F238E27FC236}">
                <a16:creationId xmlns:a16="http://schemas.microsoft.com/office/drawing/2014/main" id="{DB4B3273-621D-2BE2-1E0E-41CC6B25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979953"/>
            <a:ext cx="10839450" cy="1113518"/>
          </a:xfrm>
        </p:spPr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A034289-8B1D-48D8-BBF5-5D89B440E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r="9166" b="1"/>
          <a:stretch/>
        </p:blipFill>
        <p:spPr bwMode="auto">
          <a:xfrm>
            <a:off x="0" y="979953"/>
            <a:ext cx="6584939" cy="4804313"/>
          </a:xfrm>
          <a:prstGeom prst="rect">
            <a:avLst/>
          </a:prstGeom>
          <a:noFill/>
        </p:spPr>
      </p:pic>
      <p:pic>
        <p:nvPicPr>
          <p:cNvPr id="1026" name="Picture 2" descr="Förhandsgranskning av bild">
            <a:extLst>
              <a:ext uri="{FF2B5EF4-FFF2-40B4-BE49-F238E27FC236}">
                <a16:creationId xmlns:a16="http://schemas.microsoft.com/office/drawing/2014/main" id="{EF0E228F-4B59-4E86-947D-A95052FE1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4" b="25981"/>
          <a:stretch/>
        </p:blipFill>
        <p:spPr bwMode="auto">
          <a:xfrm>
            <a:off x="5607061" y="982495"/>
            <a:ext cx="6584939" cy="480431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A8FB9460-B5D8-DE1F-CB8E-5161F10A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813" y="349012"/>
            <a:ext cx="7068686" cy="306081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5410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D59909D-BAC8-41C7-A778-366717EBE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20119"/>
          <a:stretch/>
        </p:blipFill>
        <p:spPr bwMode="auto">
          <a:xfrm>
            <a:off x="20" y="-1"/>
            <a:ext cx="5939980" cy="68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FE83FB5-E5B1-4E91-ABFF-C372521BE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7" r="5628"/>
          <a:stretch/>
        </p:blipFill>
        <p:spPr>
          <a:xfrm>
            <a:off x="6249987" y="2384425"/>
            <a:ext cx="5224461" cy="3457575"/>
          </a:xfrm>
          <a:prstGeom prst="rect">
            <a:avLst/>
          </a:prstGeom>
          <a:noFill/>
        </p:spPr>
      </p:pic>
      <p:sp>
        <p:nvSpPr>
          <p:cNvPr id="1031" name="Title 3">
            <a:extLst>
              <a:ext uri="{FF2B5EF4-FFF2-40B4-BE49-F238E27FC236}">
                <a16:creationId xmlns:a16="http://schemas.microsoft.com/office/drawing/2014/main" id="{44954800-D8ED-9822-C98C-71C7DA77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988" y="979954"/>
            <a:ext cx="5278436" cy="111351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16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gräs, utomhus, himmel, träd&#10;&#10;Beskrivning genererad med mycket hög exakthet">
            <a:extLst>
              <a:ext uri="{FF2B5EF4-FFF2-40B4-BE49-F238E27FC236}">
                <a16:creationId xmlns:a16="http://schemas.microsoft.com/office/drawing/2014/main" id="{C6F0872A-6F74-49FA-8400-F86E14BA6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50" y="1720716"/>
            <a:ext cx="3359180" cy="1889538"/>
          </a:xfrm>
          <a:prstGeom prst="rect">
            <a:avLst/>
          </a:prstGeom>
        </p:spPr>
      </p:pic>
      <p:pic>
        <p:nvPicPr>
          <p:cNvPr id="16" name="Bildobjekt 15" descr="En bild som visar byggnad, inomhus, fylld, mat&#10;&#10;Beskrivning genererad med mycket hög exakthet">
            <a:extLst>
              <a:ext uri="{FF2B5EF4-FFF2-40B4-BE49-F238E27FC236}">
                <a16:creationId xmlns:a16="http://schemas.microsoft.com/office/drawing/2014/main" id="{3E914673-2B3C-4DA7-8FF3-CEC4B9869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35" y="1720716"/>
            <a:ext cx="2833662" cy="188953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F606BCB9-AB87-8249-AACE-65ACBE35E4F0}"/>
              </a:ext>
            </a:extLst>
          </p:cNvPr>
          <p:cNvSpPr txBox="1"/>
          <p:nvPr/>
        </p:nvSpPr>
        <p:spPr>
          <a:xfrm>
            <a:off x="2074425" y="974476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>
                <a:latin typeface="+mj-lt"/>
              </a:rPr>
              <a:t>Terror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0D116512-7F1A-DE48-AABB-2824268D6D9F}"/>
              </a:ext>
            </a:extLst>
          </p:cNvPr>
          <p:cNvSpPr txBox="1"/>
          <p:nvPr/>
        </p:nvSpPr>
        <p:spPr>
          <a:xfrm>
            <a:off x="9435470" y="991289"/>
            <a:ext cx="109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>
                <a:latin typeface="+mj-lt"/>
              </a:rPr>
              <a:t>Pandemi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B1A782F-3C63-634D-A67F-2B6DF2A4AC8C}"/>
              </a:ext>
            </a:extLst>
          </p:cNvPr>
          <p:cNvSpPr txBox="1"/>
          <p:nvPr/>
        </p:nvSpPr>
        <p:spPr>
          <a:xfrm>
            <a:off x="5394424" y="974476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b="1">
                <a:latin typeface="+mj-lt"/>
              </a:rPr>
              <a:t>Naturkatastrof</a:t>
            </a:r>
          </a:p>
        </p:txBody>
      </p:sp>
      <p:pic>
        <p:nvPicPr>
          <p:cNvPr id="4" name="Bildobjekt 3" descr="En bild som visar rök, ånga, tåg, utomhus&#10;&#10;Automatiskt genererad beskrivning">
            <a:extLst>
              <a:ext uri="{FF2B5EF4-FFF2-40B4-BE49-F238E27FC236}">
                <a16:creationId xmlns:a16="http://schemas.microsoft.com/office/drawing/2014/main" id="{0F3B2DA5-8E60-44BB-8C09-C7CEFA0BD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20" y="1742965"/>
            <a:ext cx="3319625" cy="1867289"/>
          </a:xfrm>
          <a:prstGeom prst="rect">
            <a:avLst/>
          </a:prstGeom>
        </p:spPr>
      </p:pic>
      <p:pic>
        <p:nvPicPr>
          <p:cNvPr id="9" name="Bildobjekt 8" descr="En bild som visar text, karta&#10;&#10;Beskrivning genererad med mycket hög exakthet">
            <a:extLst>
              <a:ext uri="{FF2B5EF4-FFF2-40B4-BE49-F238E27FC236}">
                <a16:creationId xmlns:a16="http://schemas.microsoft.com/office/drawing/2014/main" id="{8B164EF6-9AB4-4580-B61A-E4AE4BE93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94" y="4484478"/>
            <a:ext cx="2559342" cy="1990157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7B1C6FB0-780F-412A-9527-DA422EAA15B4}"/>
              </a:ext>
            </a:extLst>
          </p:cNvPr>
          <p:cNvSpPr txBox="1"/>
          <p:nvPr/>
        </p:nvSpPr>
        <p:spPr>
          <a:xfrm>
            <a:off x="5181599" y="3833091"/>
            <a:ext cx="176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latin typeface="+mj-lt"/>
              </a:rPr>
              <a:t>Invasion/krig</a:t>
            </a:r>
          </a:p>
        </p:txBody>
      </p:sp>
    </p:spTree>
    <p:extLst>
      <p:ext uri="{BB962C8B-B14F-4D97-AF65-F5344CB8AC3E}">
        <p14:creationId xmlns:p14="http://schemas.microsoft.com/office/powerpoint/2010/main" val="420103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F606BCB9-AB87-8249-AACE-65ACBE35E4F0}"/>
              </a:ext>
            </a:extLst>
          </p:cNvPr>
          <p:cNvSpPr txBox="1"/>
          <p:nvPr/>
        </p:nvSpPr>
        <p:spPr>
          <a:xfrm>
            <a:off x="856071" y="3059289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>
                <a:latin typeface="+mj-lt"/>
              </a:rPr>
              <a:t>Drottninggatan 2017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0D116512-7F1A-DE48-AABB-2824268D6D9F}"/>
              </a:ext>
            </a:extLst>
          </p:cNvPr>
          <p:cNvSpPr txBox="1"/>
          <p:nvPr/>
        </p:nvSpPr>
        <p:spPr>
          <a:xfrm>
            <a:off x="8969578" y="3059289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>
                <a:latin typeface="+mj-lt"/>
              </a:rPr>
              <a:t>Covid-19 2020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B1A782F-3C63-634D-A67F-2B6DF2A4AC8C}"/>
              </a:ext>
            </a:extLst>
          </p:cNvPr>
          <p:cNvSpPr txBox="1"/>
          <p:nvPr/>
        </p:nvSpPr>
        <p:spPr>
          <a:xfrm>
            <a:off x="5096131" y="3059289"/>
            <a:ext cx="186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>
                <a:latin typeface="+mj-lt"/>
              </a:rPr>
              <a:t>Bränderna 2018</a:t>
            </a:r>
          </a:p>
        </p:txBody>
      </p:sp>
      <p:pic>
        <p:nvPicPr>
          <p:cNvPr id="7" name="Bildobjekt 6" descr="En bild som visar person, person, foto, framsida&#10;&#10;Automatiskt genererad beskrivning">
            <a:extLst>
              <a:ext uri="{FF2B5EF4-FFF2-40B4-BE49-F238E27FC236}">
                <a16:creationId xmlns:a16="http://schemas.microsoft.com/office/drawing/2014/main" id="{1B157743-B304-40FC-AADD-6EF372B5B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25" y="798244"/>
            <a:ext cx="3528599" cy="1984252"/>
          </a:xfrm>
          <a:prstGeom prst="rect">
            <a:avLst/>
          </a:prstGeom>
        </p:spPr>
      </p:pic>
      <p:pic>
        <p:nvPicPr>
          <p:cNvPr id="21" name="Bildobjekt 20" descr="En bild som visar inomhus, skärm, person, framsida&#10;&#10;Automatiskt genererad beskrivning">
            <a:extLst>
              <a:ext uri="{FF2B5EF4-FFF2-40B4-BE49-F238E27FC236}">
                <a16:creationId xmlns:a16="http://schemas.microsoft.com/office/drawing/2014/main" id="{CCF8F153-ABFE-4E73-B29D-D52BEF20A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478" y="798244"/>
            <a:ext cx="3523945" cy="1984252"/>
          </a:xfrm>
          <a:prstGeom prst="rect">
            <a:avLst/>
          </a:prstGeom>
        </p:spPr>
      </p:pic>
      <p:pic>
        <p:nvPicPr>
          <p:cNvPr id="23" name="Bildobjekt 22" descr="En bild som visar utomhus, person, person, stående&#10;&#10;Automatiskt genererad beskrivning">
            <a:extLst>
              <a:ext uri="{FF2B5EF4-FFF2-40B4-BE49-F238E27FC236}">
                <a16:creationId xmlns:a16="http://schemas.microsoft.com/office/drawing/2014/main" id="{2E7D9B17-3710-43ED-9927-7D956410F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701" y="798244"/>
            <a:ext cx="3528599" cy="19848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D640F56A-5CEC-4CD2-8B30-E8398CFA2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535" y="3758549"/>
            <a:ext cx="3666925" cy="1984252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ED74BE1-239F-4C74-9D2C-21B97A92D270}"/>
              </a:ext>
            </a:extLst>
          </p:cNvPr>
          <p:cNvSpPr txBox="1"/>
          <p:nvPr/>
        </p:nvSpPr>
        <p:spPr>
          <a:xfrm>
            <a:off x="4538546" y="5921299"/>
            <a:ext cx="296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latin typeface="+mj-lt"/>
              </a:rPr>
              <a:t>Invasion av Ukraina 2022</a:t>
            </a:r>
          </a:p>
        </p:txBody>
      </p:sp>
    </p:spTree>
    <p:extLst>
      <p:ext uri="{BB962C8B-B14F-4D97-AF65-F5344CB8AC3E}">
        <p14:creationId xmlns:p14="http://schemas.microsoft.com/office/powerpoint/2010/main" val="321027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 descr="En bild som visar person, byggnad, utomhus&#10;&#10;Automatiskt genererad beskrivning">
            <a:extLst>
              <a:ext uri="{FF2B5EF4-FFF2-40B4-BE49-F238E27FC236}">
                <a16:creationId xmlns:a16="http://schemas.microsoft.com/office/drawing/2014/main" id="{F0394BC7-F961-4916-BABF-395988816A3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r="444"/>
          <a:stretch/>
        </p:blipFill>
        <p:spPr>
          <a:xfrm>
            <a:off x="-1" y="10"/>
            <a:ext cx="12192001" cy="6857990"/>
          </a:xfrm>
          <a:noFill/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A55803C-D5F6-CC1B-7806-068C7A9EB5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82135" y="349012"/>
            <a:ext cx="471688" cy="2623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D5E34AD-FB07-48F4-8C0D-E01E6C3E8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425" y="1780007"/>
            <a:ext cx="9201150" cy="3039643"/>
          </a:xfrm>
        </p:spPr>
        <p:txBody>
          <a:bodyPr anchor="ctr">
            <a:normAutofit/>
          </a:bodyPr>
          <a:lstStyle/>
          <a:p>
            <a:r>
              <a:rPr lang="sv-SE"/>
              <a:t>Terrorattackerna i Paris 2015</a:t>
            </a:r>
          </a:p>
        </p:txBody>
      </p:sp>
    </p:spTree>
    <p:extLst>
      <p:ext uri="{BB962C8B-B14F-4D97-AF65-F5344CB8AC3E}">
        <p14:creationId xmlns:p14="http://schemas.microsoft.com/office/powerpoint/2010/main" val="1249283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CC1723-83A4-42A5-A3FE-D971E20B3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En bild som visar person, inomhus, byggnad, sitter&#10;&#10;Beskrivning genererad med mycket hög exakthet">
            <a:extLst>
              <a:ext uri="{FF2B5EF4-FFF2-40B4-BE49-F238E27FC236}">
                <a16:creationId xmlns:a16="http://schemas.microsoft.com/office/drawing/2014/main" id="{E0249225-3540-46DE-A536-A4B880485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253"/>
            <a:ext cx="12382052" cy="825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61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TRAFONT1" val="Publik SemiBold"/>
</p:tagLst>
</file>

<file path=ppt/theme/theme1.xml><?xml version="1.0" encoding="utf-8"?>
<a:theme xmlns:a="http://schemas.openxmlformats.org/drawingml/2006/main" name="SVT">
  <a:themeElements>
    <a:clrScheme name="SVT_Colors">
      <a:dk1>
        <a:sysClr val="windowText" lastClr="000000"/>
      </a:dk1>
      <a:lt1>
        <a:sysClr val="window" lastClr="FFFFFF"/>
      </a:lt1>
      <a:dk2>
        <a:srgbClr val="514B4F"/>
      </a:dk2>
      <a:lt2>
        <a:srgbClr val="D2DCDC"/>
      </a:lt2>
      <a:accent1>
        <a:srgbClr val="7C368C"/>
      </a:accent1>
      <a:accent2>
        <a:srgbClr val="43B8B0"/>
      </a:accent2>
      <a:accent3>
        <a:srgbClr val="EB6837"/>
      </a:accent3>
      <a:accent4>
        <a:srgbClr val="7D9297"/>
      </a:accent4>
      <a:accent5>
        <a:srgbClr val="2690C8"/>
      </a:accent5>
      <a:accent6>
        <a:srgbClr val="E23142"/>
      </a:accent6>
      <a:hlink>
        <a:srgbClr val="2690C8"/>
      </a:hlink>
      <a:folHlink>
        <a:srgbClr val="EB6837"/>
      </a:folHlink>
    </a:clrScheme>
    <a:fontScheme name="SVT Font">
      <a:majorFont>
        <a:latin typeface="Publik Bold"/>
        <a:ea typeface=""/>
        <a:cs typeface=""/>
      </a:majorFont>
      <a:minorFont>
        <a:latin typeface="Publ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>
      <a:srgbClr val="BE00DC"/>
    </a:custClr>
    <a:custClr>
      <a:srgbClr val="00DCD2"/>
    </a:custClr>
    <a:custClr>
      <a:srgbClr val="D25A1E"/>
    </a:custClr>
    <a:custClr>
      <a:srgbClr val="0091FF"/>
    </a:custClr>
    <a:custClr>
      <a:srgbClr val="FF4B7D"/>
    </a:custClr>
    <a:custClr>
      <a:srgbClr val="00C800"/>
    </a:custClr>
    <a:custClr>
      <a:srgbClr val="FFF000"/>
    </a:custClr>
  </a:custClrLst>
  <a:extLst>
    <a:ext uri="{05A4C25C-085E-4340-85A3-A5531E510DB2}">
      <thm15:themeFamily xmlns:thm15="http://schemas.microsoft.com/office/thememl/2012/main" name="Blank.potx" id="{B37B7011-726B-44F6-84CD-F4A82830F140}" vid="{24AA909D-7096-4025-B084-051F6B125D36}"/>
    </a:ext>
  </a:extLst>
</a:theme>
</file>

<file path=ppt/theme/theme2.xml><?xml version="1.0" encoding="utf-8"?>
<a:theme xmlns:a="http://schemas.openxmlformats.org/drawingml/2006/main" name="Office-tema">
  <a:themeElements>
    <a:clrScheme name="SVT_Colors">
      <a:dk1>
        <a:sysClr val="windowText" lastClr="000000"/>
      </a:dk1>
      <a:lt1>
        <a:sysClr val="window" lastClr="FFFFFF"/>
      </a:lt1>
      <a:dk2>
        <a:srgbClr val="514B4F"/>
      </a:dk2>
      <a:lt2>
        <a:srgbClr val="F8F8F8"/>
      </a:lt2>
      <a:accent1>
        <a:srgbClr val="7C368C"/>
      </a:accent1>
      <a:accent2>
        <a:srgbClr val="43B8B0"/>
      </a:accent2>
      <a:accent3>
        <a:srgbClr val="EB6837"/>
      </a:accent3>
      <a:accent4>
        <a:srgbClr val="7D9297"/>
      </a:accent4>
      <a:accent5>
        <a:srgbClr val="2690C8"/>
      </a:accent5>
      <a:accent6>
        <a:srgbClr val="E23142"/>
      </a:accent6>
      <a:hlink>
        <a:srgbClr val="2690C8"/>
      </a:hlink>
      <a:folHlink>
        <a:srgbClr val="EB6837"/>
      </a:folHlink>
    </a:clrScheme>
    <a:fontScheme name="SVT_Fonts">
      <a:majorFont>
        <a:latin typeface="Publik Bold"/>
        <a:ea typeface=""/>
        <a:cs typeface=""/>
      </a:majorFont>
      <a:minorFont>
        <a:latin typeface="Publ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SVT_Colors">
      <a:dk1>
        <a:sysClr val="windowText" lastClr="000000"/>
      </a:dk1>
      <a:lt1>
        <a:sysClr val="window" lastClr="FFFFFF"/>
      </a:lt1>
      <a:dk2>
        <a:srgbClr val="514B4F"/>
      </a:dk2>
      <a:lt2>
        <a:srgbClr val="F8F8F8"/>
      </a:lt2>
      <a:accent1>
        <a:srgbClr val="7C368C"/>
      </a:accent1>
      <a:accent2>
        <a:srgbClr val="43B8B0"/>
      </a:accent2>
      <a:accent3>
        <a:srgbClr val="EB6837"/>
      </a:accent3>
      <a:accent4>
        <a:srgbClr val="7D9297"/>
      </a:accent4>
      <a:accent5>
        <a:srgbClr val="2690C8"/>
      </a:accent5>
      <a:accent6>
        <a:srgbClr val="E23142"/>
      </a:accent6>
      <a:hlink>
        <a:srgbClr val="2690C8"/>
      </a:hlink>
      <a:folHlink>
        <a:srgbClr val="EB6837"/>
      </a:folHlink>
    </a:clrScheme>
    <a:fontScheme name="SVT_Fonts">
      <a:majorFont>
        <a:latin typeface="Publik Bold"/>
        <a:ea typeface=""/>
        <a:cs typeface=""/>
      </a:majorFont>
      <a:minorFont>
        <a:latin typeface="Publ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437</TotalTime>
  <Words>203</Words>
  <Application>Microsoft Macintosh PowerPoint</Application>
  <PresentationFormat>Bredbild</PresentationFormat>
  <Paragraphs>25</Paragraphs>
  <Slides>13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6" baseType="lpstr">
      <vt:lpstr>Publik</vt:lpstr>
      <vt:lpstr>Publik Bold</vt:lpstr>
      <vt:lpstr>SVT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Terrorattackerna i Paris 2015</vt:lpstr>
      <vt:lpstr>PowerPoint-presentation</vt:lpstr>
      <vt:lpstr>PowerPoint-presentation</vt:lpstr>
      <vt:lpstr>PowerPoint-presentation</vt:lpstr>
      <vt:lpstr>Hur många når olika medier?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Hanna Dowling</dc:creator>
  <cp:keywords>class='Open'</cp:keywords>
  <cp:lastModifiedBy>Mathias Dahlström</cp:lastModifiedBy>
  <cp:revision>3</cp:revision>
  <cp:lastPrinted>2020-06-05T07:04:50Z</cp:lastPrinted>
  <dcterms:created xsi:type="dcterms:W3CDTF">2022-03-16T13:21:45Z</dcterms:created>
  <dcterms:modified xsi:type="dcterms:W3CDTF">2022-05-18T15:06:50Z</dcterms:modified>
</cp:coreProperties>
</file>